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7" r:id="rId2"/>
  </p:sldIdLst>
  <p:sldSz cx="11603038" cy="16459200"/>
  <p:notesSz cx="6858000" cy="9144000"/>
  <p:defaultTextStyle>
    <a:defPPr>
      <a:defRPr lang="en-US"/>
    </a:defPPr>
    <a:lvl1pPr marL="0" algn="l" defTabSz="1346693" rtl="0" eaLnBrk="1" latinLnBrk="0" hangingPunct="1">
      <a:defRPr sz="2651" kern="1200">
        <a:solidFill>
          <a:schemeClr val="tx1"/>
        </a:solidFill>
        <a:latin typeface="+mn-lt"/>
        <a:ea typeface="+mn-ea"/>
        <a:cs typeface="+mn-cs"/>
      </a:defRPr>
    </a:lvl1pPr>
    <a:lvl2pPr marL="673346" algn="l" defTabSz="1346693" rtl="0" eaLnBrk="1" latinLnBrk="0" hangingPunct="1">
      <a:defRPr sz="2651" kern="1200">
        <a:solidFill>
          <a:schemeClr val="tx1"/>
        </a:solidFill>
        <a:latin typeface="+mn-lt"/>
        <a:ea typeface="+mn-ea"/>
        <a:cs typeface="+mn-cs"/>
      </a:defRPr>
    </a:lvl2pPr>
    <a:lvl3pPr marL="1346693" algn="l" defTabSz="1346693" rtl="0" eaLnBrk="1" latinLnBrk="0" hangingPunct="1">
      <a:defRPr sz="2651" kern="1200">
        <a:solidFill>
          <a:schemeClr val="tx1"/>
        </a:solidFill>
        <a:latin typeface="+mn-lt"/>
        <a:ea typeface="+mn-ea"/>
        <a:cs typeface="+mn-cs"/>
      </a:defRPr>
    </a:lvl3pPr>
    <a:lvl4pPr marL="2020040" algn="l" defTabSz="1346693" rtl="0" eaLnBrk="1" latinLnBrk="0" hangingPunct="1">
      <a:defRPr sz="2651" kern="1200">
        <a:solidFill>
          <a:schemeClr val="tx1"/>
        </a:solidFill>
        <a:latin typeface="+mn-lt"/>
        <a:ea typeface="+mn-ea"/>
        <a:cs typeface="+mn-cs"/>
      </a:defRPr>
    </a:lvl4pPr>
    <a:lvl5pPr marL="2693386" algn="l" defTabSz="1346693" rtl="0" eaLnBrk="1" latinLnBrk="0" hangingPunct="1">
      <a:defRPr sz="2651" kern="1200">
        <a:solidFill>
          <a:schemeClr val="tx1"/>
        </a:solidFill>
        <a:latin typeface="+mn-lt"/>
        <a:ea typeface="+mn-ea"/>
        <a:cs typeface="+mn-cs"/>
      </a:defRPr>
    </a:lvl5pPr>
    <a:lvl6pPr marL="3366732" algn="l" defTabSz="1346693" rtl="0" eaLnBrk="1" latinLnBrk="0" hangingPunct="1">
      <a:defRPr sz="2651" kern="1200">
        <a:solidFill>
          <a:schemeClr val="tx1"/>
        </a:solidFill>
        <a:latin typeface="+mn-lt"/>
        <a:ea typeface="+mn-ea"/>
        <a:cs typeface="+mn-cs"/>
      </a:defRPr>
    </a:lvl6pPr>
    <a:lvl7pPr marL="4040079" algn="l" defTabSz="1346693" rtl="0" eaLnBrk="1" latinLnBrk="0" hangingPunct="1">
      <a:defRPr sz="2651" kern="1200">
        <a:solidFill>
          <a:schemeClr val="tx1"/>
        </a:solidFill>
        <a:latin typeface="+mn-lt"/>
        <a:ea typeface="+mn-ea"/>
        <a:cs typeface="+mn-cs"/>
      </a:defRPr>
    </a:lvl7pPr>
    <a:lvl8pPr marL="4713426" algn="l" defTabSz="1346693" rtl="0" eaLnBrk="1" latinLnBrk="0" hangingPunct="1">
      <a:defRPr sz="2651" kern="1200">
        <a:solidFill>
          <a:schemeClr val="tx1"/>
        </a:solidFill>
        <a:latin typeface="+mn-lt"/>
        <a:ea typeface="+mn-ea"/>
        <a:cs typeface="+mn-cs"/>
      </a:defRPr>
    </a:lvl8pPr>
    <a:lvl9pPr marL="5386773" algn="l" defTabSz="1346693" rtl="0" eaLnBrk="1" latinLnBrk="0" hangingPunct="1">
      <a:defRPr sz="265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14BA9B36-4975-4713-AA95-E31A516B840A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184">
          <p15:clr>
            <a:srgbClr val="A4A3A4"/>
          </p15:clr>
        </p15:guide>
        <p15:guide id="2" pos="365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B1C9"/>
    <a:srgbClr val="FFFDFA"/>
    <a:srgbClr val="FDFFF9"/>
    <a:srgbClr val="F9F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563" autoAdjust="0"/>
    <p:restoredTop sz="94666"/>
  </p:normalViewPr>
  <p:slideViewPr>
    <p:cSldViewPr snapToGrid="0" snapToObjects="1">
      <p:cViewPr>
        <p:scale>
          <a:sx n="110" d="100"/>
          <a:sy n="110" d="100"/>
        </p:scale>
        <p:origin x="39" y="-7515"/>
      </p:cViewPr>
      <p:guideLst>
        <p:guide orient="horz" pos="5184"/>
        <p:guide pos="36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0228" y="2693671"/>
            <a:ext cx="9862582" cy="5730240"/>
          </a:xfrm>
        </p:spPr>
        <p:txBody>
          <a:bodyPr anchor="b"/>
          <a:lstStyle>
            <a:lvl1pPr algn="ctr">
              <a:defRPr sz="76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0380" y="8644891"/>
            <a:ext cx="8702279" cy="3973829"/>
          </a:xfrm>
        </p:spPr>
        <p:txBody>
          <a:bodyPr/>
          <a:lstStyle>
            <a:lvl1pPr marL="0" indent="0" algn="ctr">
              <a:buNone/>
              <a:defRPr sz="3045"/>
            </a:lvl1pPr>
            <a:lvl2pPr marL="580141" indent="0" algn="ctr">
              <a:buNone/>
              <a:defRPr sz="2538"/>
            </a:lvl2pPr>
            <a:lvl3pPr marL="1160282" indent="0" algn="ctr">
              <a:buNone/>
              <a:defRPr sz="2284"/>
            </a:lvl3pPr>
            <a:lvl4pPr marL="1740423" indent="0" algn="ctr">
              <a:buNone/>
              <a:defRPr sz="2030"/>
            </a:lvl4pPr>
            <a:lvl5pPr marL="2320564" indent="0" algn="ctr">
              <a:buNone/>
              <a:defRPr sz="2030"/>
            </a:lvl5pPr>
            <a:lvl6pPr marL="2900705" indent="0" algn="ctr">
              <a:buNone/>
              <a:defRPr sz="2030"/>
            </a:lvl6pPr>
            <a:lvl7pPr marL="3480846" indent="0" algn="ctr">
              <a:buNone/>
              <a:defRPr sz="2030"/>
            </a:lvl7pPr>
            <a:lvl8pPr marL="4060988" indent="0" algn="ctr">
              <a:buNone/>
              <a:defRPr sz="2030"/>
            </a:lvl8pPr>
            <a:lvl9pPr marL="4641129" indent="0" algn="ctr">
              <a:buNone/>
              <a:defRPr sz="203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CF27-7FEF-F74B-85BE-99363D3EA053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69511-638B-504F-AB5D-EA10A463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11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CF27-7FEF-F74B-85BE-99363D3EA053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69511-638B-504F-AB5D-EA10A463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2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3425" y="876300"/>
            <a:ext cx="2501905" cy="139484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7710" y="876300"/>
            <a:ext cx="7360677" cy="139484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CF27-7FEF-F74B-85BE-99363D3EA053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69511-638B-504F-AB5D-EA10A463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CF27-7FEF-F74B-85BE-99363D3EA053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69511-638B-504F-AB5D-EA10A463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98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666" y="4103375"/>
            <a:ext cx="10007620" cy="6846569"/>
          </a:xfrm>
        </p:spPr>
        <p:txBody>
          <a:bodyPr anchor="b"/>
          <a:lstStyle>
            <a:lvl1pPr>
              <a:defRPr sz="76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1666" y="11014715"/>
            <a:ext cx="10007620" cy="3600449"/>
          </a:xfrm>
        </p:spPr>
        <p:txBody>
          <a:bodyPr/>
          <a:lstStyle>
            <a:lvl1pPr marL="0" indent="0">
              <a:buNone/>
              <a:defRPr sz="3045">
                <a:solidFill>
                  <a:schemeClr val="tx1"/>
                </a:solidFill>
              </a:defRPr>
            </a:lvl1pPr>
            <a:lvl2pPr marL="580141" indent="0">
              <a:buNone/>
              <a:defRPr sz="2538">
                <a:solidFill>
                  <a:schemeClr val="tx1">
                    <a:tint val="75000"/>
                  </a:schemeClr>
                </a:solidFill>
              </a:defRPr>
            </a:lvl2pPr>
            <a:lvl3pPr marL="1160282" indent="0">
              <a:buNone/>
              <a:defRPr sz="2284">
                <a:solidFill>
                  <a:schemeClr val="tx1">
                    <a:tint val="75000"/>
                  </a:schemeClr>
                </a:solidFill>
              </a:defRPr>
            </a:lvl3pPr>
            <a:lvl4pPr marL="1740423" indent="0">
              <a:buNone/>
              <a:defRPr sz="2030">
                <a:solidFill>
                  <a:schemeClr val="tx1">
                    <a:tint val="75000"/>
                  </a:schemeClr>
                </a:solidFill>
              </a:defRPr>
            </a:lvl4pPr>
            <a:lvl5pPr marL="2320564" indent="0">
              <a:buNone/>
              <a:defRPr sz="2030">
                <a:solidFill>
                  <a:schemeClr val="tx1">
                    <a:tint val="75000"/>
                  </a:schemeClr>
                </a:solidFill>
              </a:defRPr>
            </a:lvl5pPr>
            <a:lvl6pPr marL="2900705" indent="0">
              <a:buNone/>
              <a:defRPr sz="2030">
                <a:solidFill>
                  <a:schemeClr val="tx1">
                    <a:tint val="75000"/>
                  </a:schemeClr>
                </a:solidFill>
              </a:defRPr>
            </a:lvl6pPr>
            <a:lvl7pPr marL="3480846" indent="0">
              <a:buNone/>
              <a:defRPr sz="2030">
                <a:solidFill>
                  <a:schemeClr val="tx1">
                    <a:tint val="75000"/>
                  </a:schemeClr>
                </a:solidFill>
              </a:defRPr>
            </a:lvl7pPr>
            <a:lvl8pPr marL="4060988" indent="0">
              <a:buNone/>
              <a:defRPr sz="2030">
                <a:solidFill>
                  <a:schemeClr val="tx1">
                    <a:tint val="75000"/>
                  </a:schemeClr>
                </a:solidFill>
              </a:defRPr>
            </a:lvl8pPr>
            <a:lvl9pPr marL="4641129" indent="0">
              <a:buNone/>
              <a:defRPr sz="20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CF27-7FEF-F74B-85BE-99363D3EA053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69511-638B-504F-AB5D-EA10A463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99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7709" y="4381500"/>
            <a:ext cx="4931291" cy="104432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74038" y="4381500"/>
            <a:ext cx="4931291" cy="104432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CF27-7FEF-F74B-85BE-99363D3EA053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69511-638B-504F-AB5D-EA10A463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9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220" y="876304"/>
            <a:ext cx="10007620" cy="31813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222" y="4034791"/>
            <a:ext cx="4908628" cy="1977389"/>
          </a:xfrm>
        </p:spPr>
        <p:txBody>
          <a:bodyPr anchor="b"/>
          <a:lstStyle>
            <a:lvl1pPr marL="0" indent="0">
              <a:buNone/>
              <a:defRPr sz="3045" b="1"/>
            </a:lvl1pPr>
            <a:lvl2pPr marL="580141" indent="0">
              <a:buNone/>
              <a:defRPr sz="2538" b="1"/>
            </a:lvl2pPr>
            <a:lvl3pPr marL="1160282" indent="0">
              <a:buNone/>
              <a:defRPr sz="2284" b="1"/>
            </a:lvl3pPr>
            <a:lvl4pPr marL="1740423" indent="0">
              <a:buNone/>
              <a:defRPr sz="2030" b="1"/>
            </a:lvl4pPr>
            <a:lvl5pPr marL="2320564" indent="0">
              <a:buNone/>
              <a:defRPr sz="2030" b="1"/>
            </a:lvl5pPr>
            <a:lvl6pPr marL="2900705" indent="0">
              <a:buNone/>
              <a:defRPr sz="2030" b="1"/>
            </a:lvl6pPr>
            <a:lvl7pPr marL="3480846" indent="0">
              <a:buNone/>
              <a:defRPr sz="2030" b="1"/>
            </a:lvl7pPr>
            <a:lvl8pPr marL="4060988" indent="0">
              <a:buNone/>
              <a:defRPr sz="2030" b="1"/>
            </a:lvl8pPr>
            <a:lvl9pPr marL="4641129" indent="0">
              <a:buNone/>
              <a:defRPr sz="20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9222" y="6012180"/>
            <a:ext cx="4908628" cy="8843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4039" y="4034791"/>
            <a:ext cx="4932802" cy="1977389"/>
          </a:xfrm>
        </p:spPr>
        <p:txBody>
          <a:bodyPr anchor="b"/>
          <a:lstStyle>
            <a:lvl1pPr marL="0" indent="0">
              <a:buNone/>
              <a:defRPr sz="3045" b="1"/>
            </a:lvl1pPr>
            <a:lvl2pPr marL="580141" indent="0">
              <a:buNone/>
              <a:defRPr sz="2538" b="1"/>
            </a:lvl2pPr>
            <a:lvl3pPr marL="1160282" indent="0">
              <a:buNone/>
              <a:defRPr sz="2284" b="1"/>
            </a:lvl3pPr>
            <a:lvl4pPr marL="1740423" indent="0">
              <a:buNone/>
              <a:defRPr sz="2030" b="1"/>
            </a:lvl4pPr>
            <a:lvl5pPr marL="2320564" indent="0">
              <a:buNone/>
              <a:defRPr sz="2030" b="1"/>
            </a:lvl5pPr>
            <a:lvl6pPr marL="2900705" indent="0">
              <a:buNone/>
              <a:defRPr sz="2030" b="1"/>
            </a:lvl6pPr>
            <a:lvl7pPr marL="3480846" indent="0">
              <a:buNone/>
              <a:defRPr sz="2030" b="1"/>
            </a:lvl7pPr>
            <a:lvl8pPr marL="4060988" indent="0">
              <a:buNone/>
              <a:defRPr sz="2030" b="1"/>
            </a:lvl8pPr>
            <a:lvl9pPr marL="4641129" indent="0">
              <a:buNone/>
              <a:defRPr sz="20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4039" y="6012180"/>
            <a:ext cx="4932802" cy="88430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CF27-7FEF-F74B-85BE-99363D3EA053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69511-638B-504F-AB5D-EA10A463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7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CF27-7FEF-F74B-85BE-99363D3EA053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69511-638B-504F-AB5D-EA10A463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40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CF27-7FEF-F74B-85BE-99363D3EA053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69511-638B-504F-AB5D-EA10A463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220" y="1097280"/>
            <a:ext cx="3742282" cy="3840480"/>
          </a:xfrm>
        </p:spPr>
        <p:txBody>
          <a:bodyPr anchor="b"/>
          <a:lstStyle>
            <a:lvl1pPr>
              <a:defRPr sz="40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802" y="2369824"/>
            <a:ext cx="5874038" cy="11696700"/>
          </a:xfrm>
        </p:spPr>
        <p:txBody>
          <a:bodyPr/>
          <a:lstStyle>
            <a:lvl1pPr>
              <a:defRPr sz="4060"/>
            </a:lvl1pPr>
            <a:lvl2pPr>
              <a:defRPr sz="3553"/>
            </a:lvl2pPr>
            <a:lvl3pPr>
              <a:defRPr sz="3045"/>
            </a:lvl3pPr>
            <a:lvl4pPr>
              <a:defRPr sz="2538"/>
            </a:lvl4pPr>
            <a:lvl5pPr>
              <a:defRPr sz="2538"/>
            </a:lvl5pPr>
            <a:lvl6pPr>
              <a:defRPr sz="2538"/>
            </a:lvl6pPr>
            <a:lvl7pPr>
              <a:defRPr sz="2538"/>
            </a:lvl7pPr>
            <a:lvl8pPr>
              <a:defRPr sz="2538"/>
            </a:lvl8pPr>
            <a:lvl9pPr>
              <a:defRPr sz="25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220" y="4937760"/>
            <a:ext cx="3742282" cy="9147811"/>
          </a:xfrm>
        </p:spPr>
        <p:txBody>
          <a:bodyPr/>
          <a:lstStyle>
            <a:lvl1pPr marL="0" indent="0">
              <a:buNone/>
              <a:defRPr sz="2030"/>
            </a:lvl1pPr>
            <a:lvl2pPr marL="580141" indent="0">
              <a:buNone/>
              <a:defRPr sz="1776"/>
            </a:lvl2pPr>
            <a:lvl3pPr marL="1160282" indent="0">
              <a:buNone/>
              <a:defRPr sz="1523"/>
            </a:lvl3pPr>
            <a:lvl4pPr marL="1740423" indent="0">
              <a:buNone/>
              <a:defRPr sz="1269"/>
            </a:lvl4pPr>
            <a:lvl5pPr marL="2320564" indent="0">
              <a:buNone/>
              <a:defRPr sz="1269"/>
            </a:lvl5pPr>
            <a:lvl6pPr marL="2900705" indent="0">
              <a:buNone/>
              <a:defRPr sz="1269"/>
            </a:lvl6pPr>
            <a:lvl7pPr marL="3480846" indent="0">
              <a:buNone/>
              <a:defRPr sz="1269"/>
            </a:lvl7pPr>
            <a:lvl8pPr marL="4060988" indent="0">
              <a:buNone/>
              <a:defRPr sz="1269"/>
            </a:lvl8pPr>
            <a:lvl9pPr marL="4641129" indent="0">
              <a:buNone/>
              <a:defRPr sz="12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CF27-7FEF-F74B-85BE-99363D3EA053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69511-638B-504F-AB5D-EA10A463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220" y="1097280"/>
            <a:ext cx="3742282" cy="3840480"/>
          </a:xfrm>
        </p:spPr>
        <p:txBody>
          <a:bodyPr anchor="b"/>
          <a:lstStyle>
            <a:lvl1pPr>
              <a:defRPr sz="40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32802" y="2369824"/>
            <a:ext cx="5874038" cy="11696700"/>
          </a:xfrm>
        </p:spPr>
        <p:txBody>
          <a:bodyPr anchor="t"/>
          <a:lstStyle>
            <a:lvl1pPr marL="0" indent="0">
              <a:buNone/>
              <a:defRPr sz="4060"/>
            </a:lvl1pPr>
            <a:lvl2pPr marL="580141" indent="0">
              <a:buNone/>
              <a:defRPr sz="3553"/>
            </a:lvl2pPr>
            <a:lvl3pPr marL="1160282" indent="0">
              <a:buNone/>
              <a:defRPr sz="3045"/>
            </a:lvl3pPr>
            <a:lvl4pPr marL="1740423" indent="0">
              <a:buNone/>
              <a:defRPr sz="2538"/>
            </a:lvl4pPr>
            <a:lvl5pPr marL="2320564" indent="0">
              <a:buNone/>
              <a:defRPr sz="2538"/>
            </a:lvl5pPr>
            <a:lvl6pPr marL="2900705" indent="0">
              <a:buNone/>
              <a:defRPr sz="2538"/>
            </a:lvl6pPr>
            <a:lvl7pPr marL="3480846" indent="0">
              <a:buNone/>
              <a:defRPr sz="2538"/>
            </a:lvl7pPr>
            <a:lvl8pPr marL="4060988" indent="0">
              <a:buNone/>
              <a:defRPr sz="2538"/>
            </a:lvl8pPr>
            <a:lvl9pPr marL="4641129" indent="0">
              <a:buNone/>
              <a:defRPr sz="2538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220" y="4937760"/>
            <a:ext cx="3742282" cy="9147811"/>
          </a:xfrm>
        </p:spPr>
        <p:txBody>
          <a:bodyPr/>
          <a:lstStyle>
            <a:lvl1pPr marL="0" indent="0">
              <a:buNone/>
              <a:defRPr sz="2030"/>
            </a:lvl1pPr>
            <a:lvl2pPr marL="580141" indent="0">
              <a:buNone/>
              <a:defRPr sz="1776"/>
            </a:lvl2pPr>
            <a:lvl3pPr marL="1160282" indent="0">
              <a:buNone/>
              <a:defRPr sz="1523"/>
            </a:lvl3pPr>
            <a:lvl4pPr marL="1740423" indent="0">
              <a:buNone/>
              <a:defRPr sz="1269"/>
            </a:lvl4pPr>
            <a:lvl5pPr marL="2320564" indent="0">
              <a:buNone/>
              <a:defRPr sz="1269"/>
            </a:lvl5pPr>
            <a:lvl6pPr marL="2900705" indent="0">
              <a:buNone/>
              <a:defRPr sz="1269"/>
            </a:lvl6pPr>
            <a:lvl7pPr marL="3480846" indent="0">
              <a:buNone/>
              <a:defRPr sz="1269"/>
            </a:lvl7pPr>
            <a:lvl8pPr marL="4060988" indent="0">
              <a:buNone/>
              <a:defRPr sz="1269"/>
            </a:lvl8pPr>
            <a:lvl9pPr marL="4641129" indent="0">
              <a:buNone/>
              <a:defRPr sz="126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9CF27-7FEF-F74B-85BE-99363D3EA053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69511-638B-504F-AB5D-EA10A463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7709" y="876304"/>
            <a:ext cx="10007620" cy="3181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7709" y="4381500"/>
            <a:ext cx="10007620" cy="10443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7709" y="15255244"/>
            <a:ext cx="2610684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9CF27-7FEF-F74B-85BE-99363D3EA053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43507" y="15255244"/>
            <a:ext cx="3916025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94645" y="15255244"/>
            <a:ext cx="2610684" cy="876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9511-638B-504F-AB5D-EA10A4637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1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160282" rtl="0" eaLnBrk="1" latinLnBrk="0" hangingPunct="1">
        <a:lnSpc>
          <a:spcPct val="90000"/>
        </a:lnSpc>
        <a:spcBef>
          <a:spcPct val="0"/>
        </a:spcBef>
        <a:buNone/>
        <a:defRPr sz="55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0071" indent="-290071" algn="l" defTabSz="1160282" rtl="0" eaLnBrk="1" latinLnBrk="0" hangingPunct="1">
        <a:lnSpc>
          <a:spcPct val="90000"/>
        </a:lnSpc>
        <a:spcBef>
          <a:spcPts val="1269"/>
        </a:spcBef>
        <a:buFont typeface="Arial" panose="020B0604020202020204" pitchFamily="34" charset="0"/>
        <a:buChar char="•"/>
        <a:defRPr sz="3553" kern="1200">
          <a:solidFill>
            <a:schemeClr val="tx1"/>
          </a:solidFill>
          <a:latin typeface="+mn-lt"/>
          <a:ea typeface="+mn-ea"/>
          <a:cs typeface="+mn-cs"/>
        </a:defRPr>
      </a:lvl1pPr>
      <a:lvl2pPr marL="870212" indent="-290071" algn="l" defTabSz="1160282" rtl="0" eaLnBrk="1" latinLnBrk="0" hangingPunct="1">
        <a:lnSpc>
          <a:spcPct val="90000"/>
        </a:lnSpc>
        <a:spcBef>
          <a:spcPts val="634"/>
        </a:spcBef>
        <a:buFont typeface="Arial" panose="020B0604020202020204" pitchFamily="34" charset="0"/>
        <a:buChar char="•"/>
        <a:defRPr sz="3045" kern="1200">
          <a:solidFill>
            <a:schemeClr val="tx1"/>
          </a:solidFill>
          <a:latin typeface="+mn-lt"/>
          <a:ea typeface="+mn-ea"/>
          <a:cs typeface="+mn-cs"/>
        </a:defRPr>
      </a:lvl2pPr>
      <a:lvl3pPr marL="1450353" indent="-290071" algn="l" defTabSz="1160282" rtl="0" eaLnBrk="1" latinLnBrk="0" hangingPunct="1">
        <a:lnSpc>
          <a:spcPct val="90000"/>
        </a:lnSpc>
        <a:spcBef>
          <a:spcPts val="634"/>
        </a:spcBef>
        <a:buFont typeface="Arial" panose="020B0604020202020204" pitchFamily="34" charset="0"/>
        <a:buChar char="•"/>
        <a:defRPr sz="2538" kern="1200">
          <a:solidFill>
            <a:schemeClr val="tx1"/>
          </a:solidFill>
          <a:latin typeface="+mn-lt"/>
          <a:ea typeface="+mn-ea"/>
          <a:cs typeface="+mn-cs"/>
        </a:defRPr>
      </a:lvl3pPr>
      <a:lvl4pPr marL="2030494" indent="-290071" algn="l" defTabSz="1160282" rtl="0" eaLnBrk="1" latinLnBrk="0" hangingPunct="1">
        <a:lnSpc>
          <a:spcPct val="90000"/>
        </a:lnSpc>
        <a:spcBef>
          <a:spcPts val="634"/>
        </a:spcBef>
        <a:buFont typeface="Arial" panose="020B0604020202020204" pitchFamily="34" charset="0"/>
        <a:buChar char="•"/>
        <a:defRPr sz="2284" kern="1200">
          <a:solidFill>
            <a:schemeClr val="tx1"/>
          </a:solidFill>
          <a:latin typeface="+mn-lt"/>
          <a:ea typeface="+mn-ea"/>
          <a:cs typeface="+mn-cs"/>
        </a:defRPr>
      </a:lvl4pPr>
      <a:lvl5pPr marL="2610635" indent="-290071" algn="l" defTabSz="1160282" rtl="0" eaLnBrk="1" latinLnBrk="0" hangingPunct="1">
        <a:lnSpc>
          <a:spcPct val="90000"/>
        </a:lnSpc>
        <a:spcBef>
          <a:spcPts val="634"/>
        </a:spcBef>
        <a:buFont typeface="Arial" panose="020B0604020202020204" pitchFamily="34" charset="0"/>
        <a:buChar char="•"/>
        <a:defRPr sz="2284" kern="1200">
          <a:solidFill>
            <a:schemeClr val="tx1"/>
          </a:solidFill>
          <a:latin typeface="+mn-lt"/>
          <a:ea typeface="+mn-ea"/>
          <a:cs typeface="+mn-cs"/>
        </a:defRPr>
      </a:lvl5pPr>
      <a:lvl6pPr marL="3190776" indent="-290071" algn="l" defTabSz="1160282" rtl="0" eaLnBrk="1" latinLnBrk="0" hangingPunct="1">
        <a:lnSpc>
          <a:spcPct val="90000"/>
        </a:lnSpc>
        <a:spcBef>
          <a:spcPts val="634"/>
        </a:spcBef>
        <a:buFont typeface="Arial" panose="020B0604020202020204" pitchFamily="34" charset="0"/>
        <a:buChar char="•"/>
        <a:defRPr sz="2284" kern="1200">
          <a:solidFill>
            <a:schemeClr val="tx1"/>
          </a:solidFill>
          <a:latin typeface="+mn-lt"/>
          <a:ea typeface="+mn-ea"/>
          <a:cs typeface="+mn-cs"/>
        </a:defRPr>
      </a:lvl6pPr>
      <a:lvl7pPr marL="3770917" indent="-290071" algn="l" defTabSz="1160282" rtl="0" eaLnBrk="1" latinLnBrk="0" hangingPunct="1">
        <a:lnSpc>
          <a:spcPct val="90000"/>
        </a:lnSpc>
        <a:spcBef>
          <a:spcPts val="634"/>
        </a:spcBef>
        <a:buFont typeface="Arial" panose="020B0604020202020204" pitchFamily="34" charset="0"/>
        <a:buChar char="•"/>
        <a:defRPr sz="2284" kern="1200">
          <a:solidFill>
            <a:schemeClr val="tx1"/>
          </a:solidFill>
          <a:latin typeface="+mn-lt"/>
          <a:ea typeface="+mn-ea"/>
          <a:cs typeface="+mn-cs"/>
        </a:defRPr>
      </a:lvl7pPr>
      <a:lvl8pPr marL="4351058" indent="-290071" algn="l" defTabSz="1160282" rtl="0" eaLnBrk="1" latinLnBrk="0" hangingPunct="1">
        <a:lnSpc>
          <a:spcPct val="90000"/>
        </a:lnSpc>
        <a:spcBef>
          <a:spcPts val="634"/>
        </a:spcBef>
        <a:buFont typeface="Arial" panose="020B0604020202020204" pitchFamily="34" charset="0"/>
        <a:buChar char="•"/>
        <a:defRPr sz="2284" kern="1200">
          <a:solidFill>
            <a:schemeClr val="tx1"/>
          </a:solidFill>
          <a:latin typeface="+mn-lt"/>
          <a:ea typeface="+mn-ea"/>
          <a:cs typeface="+mn-cs"/>
        </a:defRPr>
      </a:lvl8pPr>
      <a:lvl9pPr marL="4931199" indent="-290071" algn="l" defTabSz="1160282" rtl="0" eaLnBrk="1" latinLnBrk="0" hangingPunct="1">
        <a:lnSpc>
          <a:spcPct val="90000"/>
        </a:lnSpc>
        <a:spcBef>
          <a:spcPts val="634"/>
        </a:spcBef>
        <a:buFont typeface="Arial" panose="020B0604020202020204" pitchFamily="34" charset="0"/>
        <a:buChar char="•"/>
        <a:defRPr sz="22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60282" rtl="0" eaLnBrk="1" latinLnBrk="0" hangingPunct="1">
        <a:defRPr sz="2284" kern="1200">
          <a:solidFill>
            <a:schemeClr val="tx1"/>
          </a:solidFill>
          <a:latin typeface="+mn-lt"/>
          <a:ea typeface="+mn-ea"/>
          <a:cs typeface="+mn-cs"/>
        </a:defRPr>
      </a:lvl1pPr>
      <a:lvl2pPr marL="580141" algn="l" defTabSz="1160282" rtl="0" eaLnBrk="1" latinLnBrk="0" hangingPunct="1">
        <a:defRPr sz="2284" kern="1200">
          <a:solidFill>
            <a:schemeClr val="tx1"/>
          </a:solidFill>
          <a:latin typeface="+mn-lt"/>
          <a:ea typeface="+mn-ea"/>
          <a:cs typeface="+mn-cs"/>
        </a:defRPr>
      </a:lvl2pPr>
      <a:lvl3pPr marL="1160282" algn="l" defTabSz="1160282" rtl="0" eaLnBrk="1" latinLnBrk="0" hangingPunct="1">
        <a:defRPr sz="2284" kern="1200">
          <a:solidFill>
            <a:schemeClr val="tx1"/>
          </a:solidFill>
          <a:latin typeface="+mn-lt"/>
          <a:ea typeface="+mn-ea"/>
          <a:cs typeface="+mn-cs"/>
        </a:defRPr>
      </a:lvl3pPr>
      <a:lvl4pPr marL="1740423" algn="l" defTabSz="1160282" rtl="0" eaLnBrk="1" latinLnBrk="0" hangingPunct="1">
        <a:defRPr sz="2284" kern="1200">
          <a:solidFill>
            <a:schemeClr val="tx1"/>
          </a:solidFill>
          <a:latin typeface="+mn-lt"/>
          <a:ea typeface="+mn-ea"/>
          <a:cs typeface="+mn-cs"/>
        </a:defRPr>
      </a:lvl4pPr>
      <a:lvl5pPr marL="2320564" algn="l" defTabSz="1160282" rtl="0" eaLnBrk="1" latinLnBrk="0" hangingPunct="1">
        <a:defRPr sz="2284" kern="1200">
          <a:solidFill>
            <a:schemeClr val="tx1"/>
          </a:solidFill>
          <a:latin typeface="+mn-lt"/>
          <a:ea typeface="+mn-ea"/>
          <a:cs typeface="+mn-cs"/>
        </a:defRPr>
      </a:lvl5pPr>
      <a:lvl6pPr marL="2900705" algn="l" defTabSz="1160282" rtl="0" eaLnBrk="1" latinLnBrk="0" hangingPunct="1">
        <a:defRPr sz="2284" kern="1200">
          <a:solidFill>
            <a:schemeClr val="tx1"/>
          </a:solidFill>
          <a:latin typeface="+mn-lt"/>
          <a:ea typeface="+mn-ea"/>
          <a:cs typeface="+mn-cs"/>
        </a:defRPr>
      </a:lvl6pPr>
      <a:lvl7pPr marL="3480846" algn="l" defTabSz="1160282" rtl="0" eaLnBrk="1" latinLnBrk="0" hangingPunct="1">
        <a:defRPr sz="2284" kern="1200">
          <a:solidFill>
            <a:schemeClr val="tx1"/>
          </a:solidFill>
          <a:latin typeface="+mn-lt"/>
          <a:ea typeface="+mn-ea"/>
          <a:cs typeface="+mn-cs"/>
        </a:defRPr>
      </a:lvl7pPr>
      <a:lvl8pPr marL="4060988" algn="l" defTabSz="1160282" rtl="0" eaLnBrk="1" latinLnBrk="0" hangingPunct="1">
        <a:defRPr sz="2284" kern="1200">
          <a:solidFill>
            <a:schemeClr val="tx1"/>
          </a:solidFill>
          <a:latin typeface="+mn-lt"/>
          <a:ea typeface="+mn-ea"/>
          <a:cs typeface="+mn-cs"/>
        </a:defRPr>
      </a:lvl8pPr>
      <a:lvl9pPr marL="4641129" algn="l" defTabSz="1160282" rtl="0" eaLnBrk="1" latinLnBrk="0" hangingPunct="1">
        <a:defRPr sz="22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gif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emf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5"/>
          <p:cNvSpPr/>
          <p:nvPr/>
        </p:nvSpPr>
        <p:spPr>
          <a:xfrm>
            <a:off x="144000" y="10236280"/>
            <a:ext cx="11318400" cy="533406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74320" algn="ctr">
              <a:spcBef>
                <a:spcPts val="350"/>
              </a:spcBef>
              <a:spcAft>
                <a:spcPts val="150"/>
              </a:spcAft>
            </a:pPr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</a:rPr>
              <a:t>Empirical observation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TextBox 43"/>
          <p:cNvSpPr txBox="1"/>
          <p:nvPr/>
        </p:nvSpPr>
        <p:spPr>
          <a:xfrm>
            <a:off x="159921" y="10234800"/>
            <a:ext cx="359219" cy="360612"/>
          </a:xfrm>
          <a:prstGeom prst="rect">
            <a:avLst/>
          </a:prstGeom>
          <a:solidFill>
            <a:schemeClr val="accent1"/>
          </a:solidFill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2236"/>
            <a:ext cx="11603038" cy="1118836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321" tIns="35161" rIns="70321" bIns="351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39"/>
          </a:p>
        </p:txBody>
      </p:sp>
      <p:cxnSp>
        <p:nvCxnSpPr>
          <p:cNvPr id="4" name="Straight Connector 2"/>
          <p:cNvCxnSpPr/>
          <p:nvPr/>
        </p:nvCxnSpPr>
        <p:spPr>
          <a:xfrm>
            <a:off x="0" y="1121072"/>
            <a:ext cx="11603038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382"/>
          <p:cNvSpPr/>
          <p:nvPr/>
        </p:nvSpPr>
        <p:spPr>
          <a:xfrm>
            <a:off x="159921" y="166613"/>
            <a:ext cx="1244753" cy="78326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2039" dirty="0"/>
          </a:p>
        </p:txBody>
      </p:sp>
      <p:sp>
        <p:nvSpPr>
          <p:cNvPr id="9" name="TextBox 3"/>
          <p:cNvSpPr txBox="1"/>
          <p:nvPr/>
        </p:nvSpPr>
        <p:spPr>
          <a:xfrm>
            <a:off x="2932367" y="127025"/>
            <a:ext cx="8528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Towards Understanding the Invertibility of Convolutional Neural Networks</a:t>
            </a:r>
          </a:p>
        </p:txBody>
      </p:sp>
      <p:sp>
        <p:nvSpPr>
          <p:cNvPr id="10" name="TextBox 4"/>
          <p:cNvSpPr txBox="1"/>
          <p:nvPr/>
        </p:nvSpPr>
        <p:spPr>
          <a:xfrm>
            <a:off x="3073479" y="529069"/>
            <a:ext cx="663702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Anna C. Gilbert</a:t>
            </a:r>
            <a:r>
              <a:rPr lang="en-US" sz="1600" baseline="30000" dirty="0"/>
              <a:t>1</a:t>
            </a:r>
            <a:r>
              <a:rPr lang="en-US" sz="1600" dirty="0"/>
              <a:t>, Yi Zhang</a:t>
            </a:r>
            <a:r>
              <a:rPr lang="en-US" sz="1600" baseline="30000" dirty="0"/>
              <a:t>1</a:t>
            </a:r>
            <a:r>
              <a:rPr lang="en-US" sz="1600" dirty="0"/>
              <a:t>, </a:t>
            </a:r>
            <a:r>
              <a:rPr lang="en-US" sz="1600" dirty="0" err="1"/>
              <a:t>Kibok</a:t>
            </a:r>
            <a:r>
              <a:rPr lang="en-US" sz="1600" dirty="0"/>
              <a:t> Lee</a:t>
            </a:r>
            <a:r>
              <a:rPr lang="en-US" sz="1600" baseline="30000" dirty="0"/>
              <a:t>1</a:t>
            </a:r>
            <a:r>
              <a:rPr lang="en-US" sz="1600" dirty="0"/>
              <a:t>, </a:t>
            </a:r>
            <a:r>
              <a:rPr lang="en-US" sz="1600" dirty="0" err="1"/>
              <a:t>Yuting</a:t>
            </a:r>
            <a:r>
              <a:rPr lang="en-US" sz="1600" dirty="0"/>
              <a:t> Zhang</a:t>
            </a:r>
            <a:r>
              <a:rPr lang="en-US" sz="1600" baseline="30000" dirty="0"/>
              <a:t>1</a:t>
            </a:r>
            <a:r>
              <a:rPr lang="en-US" sz="1600" dirty="0"/>
              <a:t>, </a:t>
            </a:r>
            <a:r>
              <a:rPr lang="en-US" sz="1600" dirty="0" err="1"/>
              <a:t>Honglak</a:t>
            </a:r>
            <a:r>
              <a:rPr lang="en-US" sz="1600" dirty="0"/>
              <a:t> Lee</a:t>
            </a:r>
            <a:r>
              <a:rPr lang="en-US" sz="1600" baseline="30000" dirty="0"/>
              <a:t>1,2</a:t>
            </a:r>
            <a:endParaRPr lang="en-US" sz="1600" dirty="0"/>
          </a:p>
        </p:txBody>
      </p:sp>
      <p:sp>
        <p:nvSpPr>
          <p:cNvPr id="24" name="Rectangle 25"/>
          <p:cNvSpPr/>
          <p:nvPr/>
        </p:nvSpPr>
        <p:spPr>
          <a:xfrm>
            <a:off x="5856663" y="4099299"/>
            <a:ext cx="5603777" cy="6061804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74320" algn="ctr">
              <a:spcBef>
                <a:spcPts val="350"/>
              </a:spcBef>
              <a:spcAft>
                <a:spcPts val="15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Theoretical analysis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18" name="Rectangle 25"/>
          <p:cNvSpPr/>
          <p:nvPr/>
        </p:nvSpPr>
        <p:spPr>
          <a:xfrm>
            <a:off x="143879" y="1307410"/>
            <a:ext cx="11316561" cy="2720043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74320" algn="ctr">
              <a:spcBef>
                <a:spcPts val="350"/>
              </a:spcBef>
              <a:spcAft>
                <a:spcPts val="15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Invertibility of CNNs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r>
              <a:rPr lang="en-US" altLang="zh-CN" sz="1300" dirty="0">
                <a:solidFill>
                  <a:schemeClr val="tx1"/>
                </a:solidFill>
              </a:rPr>
              <a:t>Reconstruction from deep feature representation obtained by CNNs is nearly perfect.</a:t>
            </a:r>
          </a:p>
          <a:p>
            <a:pPr marL="959096" lvl="1" indent="-285750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chemeClr val="tx1"/>
                </a:solidFill>
              </a:rPr>
              <a:t>Stacked “what-where” autoencoders (SWWAE) (Zhao et al., 2016)</a:t>
            </a:r>
          </a:p>
          <a:p>
            <a:pPr marL="959096" lvl="1" indent="-285750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100" dirty="0" err="1">
                <a:solidFill>
                  <a:schemeClr val="tx1"/>
                </a:solidFill>
              </a:rPr>
              <a:t>Unpooling</a:t>
            </a:r>
            <a:r>
              <a:rPr lang="en-US" sz="1100" dirty="0">
                <a:solidFill>
                  <a:schemeClr val="tx1"/>
                </a:solidFill>
              </a:rPr>
              <a:t> max-pooled values (“what”) to the known switch locations (“where”) transferred from the encoder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TextBox 43"/>
          <p:cNvSpPr txBox="1"/>
          <p:nvPr/>
        </p:nvSpPr>
        <p:spPr>
          <a:xfrm>
            <a:off x="143881" y="1301491"/>
            <a:ext cx="359219" cy="387798"/>
          </a:xfrm>
          <a:prstGeom prst="rect">
            <a:avLst/>
          </a:prstGeom>
          <a:solidFill>
            <a:schemeClr val="accent1"/>
          </a:solidFill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TextBox 43"/>
          <p:cNvSpPr txBox="1"/>
          <p:nvPr/>
        </p:nvSpPr>
        <p:spPr>
          <a:xfrm>
            <a:off x="5856665" y="4100673"/>
            <a:ext cx="359219" cy="360612"/>
          </a:xfrm>
          <a:prstGeom prst="rect">
            <a:avLst/>
          </a:prstGeom>
          <a:solidFill>
            <a:schemeClr val="accent1"/>
          </a:solidFill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178261" y="15586991"/>
            <a:ext cx="90553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charset="0"/>
                <a:ea typeface="Arial" charset="0"/>
                <a:cs typeface="Arial" charset="0"/>
              </a:rPr>
              <a:t>Main references: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 err="1">
                <a:latin typeface="Times New Roman" charset="0"/>
                <a:ea typeface="Times New Roman" charset="0"/>
                <a:cs typeface="Times New Roman" charset="0"/>
              </a:rPr>
              <a:t>Blumensath</a:t>
            </a:r>
            <a:r>
              <a:rPr lang="en-US" sz="900" dirty="0">
                <a:latin typeface="Times New Roman" charset="0"/>
                <a:ea typeface="Times New Roman" charset="0"/>
                <a:cs typeface="Times New Roman" charset="0"/>
              </a:rPr>
              <a:t> and Davies, </a:t>
            </a:r>
            <a:r>
              <a:rPr lang="en-US" sz="900" i="1" dirty="0">
                <a:latin typeface="Times New Roman" charset="0"/>
                <a:ea typeface="Times New Roman" charset="0"/>
                <a:cs typeface="Times New Roman" charset="0"/>
              </a:rPr>
              <a:t>Iterative hard thresholding for compressed sensing</a:t>
            </a:r>
            <a:r>
              <a:rPr lang="en-US" sz="900" dirty="0">
                <a:latin typeface="Times New Roman" charset="0"/>
                <a:ea typeface="Times New Roman" charset="0"/>
                <a:cs typeface="Times New Roman" charset="0"/>
              </a:rPr>
              <a:t>, Applied and Computational Harmonic Analysis, 2009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 err="1">
                <a:latin typeface="Times New Roman" charset="0"/>
                <a:ea typeface="Times New Roman" charset="0"/>
                <a:cs typeface="Times New Roman" charset="0"/>
              </a:rPr>
              <a:t>Baraniuk</a:t>
            </a:r>
            <a:r>
              <a:rPr lang="en-US" sz="900" dirty="0">
                <a:latin typeface="Times New Roman" charset="0"/>
                <a:ea typeface="Times New Roman" charset="0"/>
                <a:cs typeface="Times New Roman" charset="0"/>
              </a:rPr>
              <a:t> et al., </a:t>
            </a:r>
            <a:r>
              <a:rPr lang="en-US" sz="900" i="1" dirty="0">
                <a:latin typeface="Times New Roman" charset="0"/>
                <a:ea typeface="Times New Roman" charset="0"/>
                <a:cs typeface="Times New Roman" charset="0"/>
              </a:rPr>
              <a:t>Model-Based Compressive Sensing. IEEE Transactions on Information Theory</a:t>
            </a:r>
            <a:r>
              <a:rPr lang="en-US" sz="900" dirty="0">
                <a:latin typeface="Times New Roman" charset="0"/>
                <a:ea typeface="Times New Roman" charset="0"/>
                <a:cs typeface="Times New Roman" charset="0"/>
              </a:rPr>
              <a:t>, 2010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>
                <a:latin typeface="Times New Roman" charset="0"/>
                <a:ea typeface="Times New Roman" charset="0"/>
                <a:cs typeface="Times New Roman" charset="0"/>
              </a:rPr>
              <a:t>Zhang et al., </a:t>
            </a:r>
            <a:r>
              <a:rPr lang="en-US" sz="900" i="1" dirty="0">
                <a:latin typeface="Times New Roman" charset="0"/>
                <a:ea typeface="Times New Roman" charset="0"/>
                <a:cs typeface="Times New Roman" charset="0"/>
              </a:rPr>
              <a:t>Augmenting supervised neural networks with unsupervised objectives for large-scale image classification</a:t>
            </a:r>
            <a:r>
              <a:rPr lang="en-US" sz="900" dirty="0">
                <a:latin typeface="Times New Roman" charset="0"/>
                <a:ea typeface="Times New Roman" charset="0"/>
                <a:cs typeface="Times New Roman" charset="0"/>
              </a:rPr>
              <a:t>, ICML 2016</a:t>
            </a:r>
          </a:p>
          <a:p>
            <a:pPr marL="171450" indent="-171450">
              <a:buFont typeface="Arial" charset="0"/>
              <a:buChar char="•"/>
            </a:pPr>
            <a:r>
              <a:rPr lang="en-US" sz="900" dirty="0">
                <a:latin typeface="Times New Roman" charset="0"/>
                <a:ea typeface="Times New Roman" charset="0"/>
                <a:cs typeface="Times New Roman" charset="0"/>
              </a:rPr>
              <a:t>Shang et al., </a:t>
            </a:r>
            <a:r>
              <a:rPr lang="en-US" sz="900" i="1" dirty="0">
                <a:latin typeface="Times New Roman" charset="0"/>
                <a:ea typeface="Times New Roman" charset="0"/>
                <a:cs typeface="Times New Roman" charset="0"/>
              </a:rPr>
              <a:t>Understanding and improving convolutional neural networks via concatenated rectified linear units</a:t>
            </a:r>
            <a:r>
              <a:rPr lang="en-US" sz="900" dirty="0">
                <a:latin typeface="Times New Roman" charset="0"/>
                <a:ea typeface="Times New Roman" charset="0"/>
                <a:cs typeface="Times New Roman" charset="0"/>
              </a:rPr>
              <a:t>, ICML 2016</a:t>
            </a:r>
          </a:p>
        </p:txBody>
      </p:sp>
      <p:sp>
        <p:nvSpPr>
          <p:cNvPr id="189" name="Rectangle 72"/>
          <p:cNvSpPr/>
          <p:nvPr/>
        </p:nvSpPr>
        <p:spPr>
          <a:xfrm>
            <a:off x="5304683" y="12440815"/>
            <a:ext cx="5976919" cy="292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d. Image reconstruction</a:t>
            </a:r>
          </a:p>
        </p:txBody>
      </p:sp>
      <p:sp>
        <p:nvSpPr>
          <p:cNvPr id="190" name="Rectangle 72"/>
          <p:cNvSpPr/>
          <p:nvPr/>
        </p:nvSpPr>
        <p:spPr>
          <a:xfrm>
            <a:off x="325239" y="12137787"/>
            <a:ext cx="4770173" cy="292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c. Model-RIP condition and reconstruction error</a:t>
            </a: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61F66F38-2C07-4869-9F9B-4D0F0E977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478" y="15744469"/>
            <a:ext cx="1435611" cy="540412"/>
          </a:xfrm>
          <a:prstGeom prst="rect">
            <a:avLst/>
          </a:prstGeom>
        </p:spPr>
      </p:pic>
      <p:sp>
        <p:nvSpPr>
          <p:cNvPr id="146" name="TextBox 4">
            <a:extLst>
              <a:ext uri="{FF2B5EF4-FFF2-40B4-BE49-F238E27FC236}">
                <a16:creationId xmlns:a16="http://schemas.microsoft.com/office/drawing/2014/main" id="{B940AC80-FC75-442E-A288-6F306C68C7F9}"/>
              </a:ext>
            </a:extLst>
          </p:cNvPr>
          <p:cNvSpPr txBox="1"/>
          <p:nvPr/>
        </p:nvSpPr>
        <p:spPr>
          <a:xfrm>
            <a:off x="9669478" y="490141"/>
            <a:ext cx="179096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aseline="30000" dirty="0"/>
              <a:t>1</a:t>
            </a:r>
            <a:r>
              <a:rPr lang="en-US" sz="1200" dirty="0"/>
              <a:t>University of Michigan</a:t>
            </a:r>
          </a:p>
          <a:p>
            <a:pPr>
              <a:lnSpc>
                <a:spcPct val="120000"/>
              </a:lnSpc>
            </a:pPr>
            <a:r>
              <a:rPr lang="en-US" sz="1200" baseline="30000" dirty="0"/>
              <a:t>2</a:t>
            </a:r>
            <a:r>
              <a:rPr lang="en-US" sz="1200" dirty="0"/>
              <a:t>Google Brain</a:t>
            </a:r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E8D906C1-71E4-45B6-8BDD-284DE2D42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71" y="65619"/>
            <a:ext cx="975360" cy="975360"/>
          </a:xfrm>
          <a:prstGeom prst="rect">
            <a:avLst/>
          </a:prstGeom>
        </p:spPr>
      </p:pic>
      <p:sp>
        <p:nvSpPr>
          <p:cNvPr id="157" name="Rectangle 25">
            <a:extLst>
              <a:ext uri="{FF2B5EF4-FFF2-40B4-BE49-F238E27FC236}">
                <a16:creationId xmlns:a16="http://schemas.microsoft.com/office/drawing/2014/main" id="{DA2B47D9-8588-4461-951A-3DD572A95680}"/>
              </a:ext>
            </a:extLst>
          </p:cNvPr>
          <p:cNvSpPr/>
          <p:nvPr/>
        </p:nvSpPr>
        <p:spPr>
          <a:xfrm>
            <a:off x="143879" y="4099299"/>
            <a:ext cx="5603777" cy="6061804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74320" algn="ctr">
              <a:spcBef>
                <a:spcPts val="350"/>
              </a:spcBef>
              <a:spcAft>
                <a:spcPts val="15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CNNs and compressive sensing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48" name="Group 7">
            <a:extLst>
              <a:ext uri="{FF2B5EF4-FFF2-40B4-BE49-F238E27FC236}">
                <a16:creationId xmlns:a16="http://schemas.microsoft.com/office/drawing/2014/main" id="{A734CD79-68C7-4FDA-BDE4-065BCAC02FE8}"/>
              </a:ext>
            </a:extLst>
          </p:cNvPr>
          <p:cNvGrpSpPr>
            <a:grpSpLocks noChangeAspect="1"/>
          </p:cNvGrpSpPr>
          <p:nvPr/>
        </p:nvGrpSpPr>
        <p:grpSpPr>
          <a:xfrm>
            <a:off x="503639" y="2341721"/>
            <a:ext cx="7240867" cy="1657187"/>
            <a:chOff x="92920" y="1037117"/>
            <a:chExt cx="9051080" cy="2071484"/>
          </a:xfrm>
        </p:grpSpPr>
        <p:pic>
          <p:nvPicPr>
            <p:cNvPr id="151" name="Picture 5">
              <a:extLst>
                <a:ext uri="{FF2B5EF4-FFF2-40B4-BE49-F238E27FC236}">
                  <a16:creationId xmlns:a16="http://schemas.microsoft.com/office/drawing/2014/main" id="{BB050779-2D33-4A75-808A-D79262326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20" y="1037117"/>
              <a:ext cx="9051080" cy="2071484"/>
            </a:xfrm>
            <a:prstGeom prst="rect">
              <a:avLst/>
            </a:prstGeom>
          </p:spPr>
        </p:pic>
        <p:grpSp>
          <p:nvGrpSpPr>
            <p:cNvPr id="153" name="Group 8">
              <a:extLst>
                <a:ext uri="{FF2B5EF4-FFF2-40B4-BE49-F238E27FC236}">
                  <a16:creationId xmlns:a16="http://schemas.microsoft.com/office/drawing/2014/main" id="{0A225BEB-C2ED-452D-BCA0-A1FD8E72B4AD}"/>
                </a:ext>
              </a:extLst>
            </p:cNvPr>
            <p:cNvGrpSpPr/>
            <p:nvPr/>
          </p:nvGrpSpPr>
          <p:grpSpPr>
            <a:xfrm>
              <a:off x="112798" y="1317599"/>
              <a:ext cx="1175657" cy="1659203"/>
              <a:chOff x="130629" y="1697155"/>
              <a:chExt cx="1175657" cy="1659203"/>
            </a:xfrm>
          </p:grpSpPr>
          <p:sp>
            <p:nvSpPr>
              <p:cNvPr id="155" name="Rectangle 4">
                <a:extLst>
                  <a:ext uri="{FF2B5EF4-FFF2-40B4-BE49-F238E27FC236}">
                    <a16:creationId xmlns:a16="http://schemas.microsoft.com/office/drawing/2014/main" id="{0A8D1EB6-E784-4E1B-BDB5-D5717FC72B0E}"/>
                  </a:ext>
                </a:extLst>
              </p:cNvPr>
              <p:cNvSpPr/>
              <p:nvPr/>
            </p:nvSpPr>
            <p:spPr>
              <a:xfrm>
                <a:off x="130629" y="2599509"/>
                <a:ext cx="1175657" cy="7568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SWWAE</a:t>
                </a:r>
              </a:p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Zhang et al. (2016)</a:t>
                </a:r>
              </a:p>
            </p:txBody>
          </p:sp>
          <p:sp>
            <p:nvSpPr>
              <p:cNvPr id="156" name="Rectangle 6">
                <a:extLst>
                  <a:ext uri="{FF2B5EF4-FFF2-40B4-BE49-F238E27FC236}">
                    <a16:creationId xmlns:a16="http://schemas.microsoft.com/office/drawing/2014/main" id="{2F866D3B-3F59-48DC-AEAF-DEF5B7945525}"/>
                  </a:ext>
                </a:extLst>
              </p:cNvPr>
              <p:cNvSpPr/>
              <p:nvPr/>
            </p:nvSpPr>
            <p:spPr>
              <a:xfrm>
                <a:off x="130629" y="1697155"/>
                <a:ext cx="1175657" cy="7972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SAE</a:t>
                </a:r>
                <a:br>
                  <a:rPr lang="en-US" sz="180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</a:br>
                <a:r>
                  <a:rPr lang="en-US" sz="1000" dirty="0" err="1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Dosovitskiy</a:t>
                </a:r>
                <a:r>
                  <a:rPr lang="en-US" sz="100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&amp; </a:t>
                </a:r>
                <a:r>
                  <a:rPr lang="en-US" sz="1000" dirty="0" err="1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Brox</a:t>
                </a:r>
                <a:r>
                  <a:rPr lang="en-US" sz="100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(2016)</a:t>
                </a:r>
              </a:p>
            </p:txBody>
          </p:sp>
        </p:grpSp>
      </p:grpSp>
      <p:sp>
        <p:nvSpPr>
          <p:cNvPr id="158" name="TextBox 43">
            <a:extLst>
              <a:ext uri="{FF2B5EF4-FFF2-40B4-BE49-F238E27FC236}">
                <a16:creationId xmlns:a16="http://schemas.microsoft.com/office/drawing/2014/main" id="{94F4F1A9-7A23-4618-B1FE-2D3DDAF5B4EE}"/>
              </a:ext>
            </a:extLst>
          </p:cNvPr>
          <p:cNvSpPr txBox="1"/>
          <p:nvPr/>
        </p:nvSpPr>
        <p:spPr>
          <a:xfrm>
            <a:off x="144420" y="4100673"/>
            <a:ext cx="359219" cy="360612"/>
          </a:xfrm>
          <a:prstGeom prst="rect">
            <a:avLst/>
          </a:prstGeom>
          <a:solidFill>
            <a:schemeClr val="accent1"/>
          </a:solidFill>
        </p:spPr>
        <p:txBody>
          <a:bodyPr wrap="square" lIns="0" r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4" name="Rectangle 72"/>
          <p:cNvSpPr/>
          <p:nvPr/>
        </p:nvSpPr>
        <p:spPr>
          <a:xfrm>
            <a:off x="308288" y="4493258"/>
            <a:ext cx="5273361" cy="292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a. Components of CNNs and decoding networks</a:t>
            </a:r>
          </a:p>
        </p:txBody>
      </p:sp>
      <p:sp>
        <p:nvSpPr>
          <p:cNvPr id="38" name="Rectangle 25">
            <a:extLst>
              <a:ext uri="{FF2B5EF4-FFF2-40B4-BE49-F238E27FC236}">
                <a16:creationId xmlns:a16="http://schemas.microsoft.com/office/drawing/2014/main" id="{31DF2845-87EB-4274-9B3D-BF9E5B330817}"/>
              </a:ext>
            </a:extLst>
          </p:cNvPr>
          <p:cNvSpPr/>
          <p:nvPr/>
        </p:nvSpPr>
        <p:spPr>
          <a:xfrm>
            <a:off x="305259" y="6191202"/>
            <a:ext cx="5273361" cy="123963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r>
              <a:rPr lang="en-US" sz="1300" dirty="0">
                <a:solidFill>
                  <a:schemeClr val="tx1"/>
                </a:solidFill>
              </a:rPr>
              <a:t>Convolution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r>
              <a:rPr lang="en-US" sz="1300" dirty="0">
                <a:solidFill>
                  <a:schemeClr val="tx1"/>
                </a:solidFill>
              </a:rPr>
              <a:t>Pooling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r>
              <a:rPr lang="en-US" sz="1300" dirty="0">
                <a:solidFill>
                  <a:schemeClr val="tx1"/>
                </a:solidFill>
              </a:rPr>
              <a:t>Nonlinear function (</a:t>
            </a:r>
            <a:r>
              <a:rPr lang="en-US" sz="1300" dirty="0" err="1">
                <a:solidFill>
                  <a:schemeClr val="tx1"/>
                </a:solidFill>
              </a:rPr>
              <a:t>ReLU</a:t>
            </a:r>
            <a:r>
              <a:rPr lang="en-US" sz="1300" dirty="0">
                <a:solidFill>
                  <a:schemeClr val="tx1"/>
                </a:solidFill>
              </a:rPr>
              <a:t>)</a:t>
            </a:r>
          </a:p>
          <a:p>
            <a:pPr marL="597600" lvl="1" indent="-285750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chemeClr val="tx1"/>
                </a:solidFill>
              </a:rPr>
              <a:t>Shang et al. (2016): learned CNN filters with </a:t>
            </a:r>
            <a:r>
              <a:rPr lang="en-US" sz="1100" dirty="0" err="1">
                <a:solidFill>
                  <a:schemeClr val="tx1"/>
                </a:solidFill>
              </a:rPr>
              <a:t>ReLU</a:t>
            </a:r>
            <a:r>
              <a:rPr lang="en-US" sz="1100" dirty="0">
                <a:solidFill>
                  <a:schemeClr val="tx1"/>
                </a:solidFill>
              </a:rPr>
              <a:t> tend to come in positive and negative pairs, thus </a:t>
            </a:r>
            <a:r>
              <a:rPr lang="en-US" sz="1100" dirty="0" err="1">
                <a:solidFill>
                  <a:schemeClr val="tx1"/>
                </a:solidFill>
              </a:rPr>
              <a:t>ReLU</a:t>
            </a:r>
            <a:r>
              <a:rPr lang="en-US" sz="1100" dirty="0">
                <a:solidFill>
                  <a:schemeClr val="tx1"/>
                </a:solidFill>
              </a:rPr>
              <a:t> is invertible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89919AC-40F0-45AE-B5ED-CCD82069F90F}"/>
              </a:ext>
            </a:extLst>
          </p:cNvPr>
          <p:cNvSpPr/>
          <p:nvPr/>
        </p:nvSpPr>
        <p:spPr>
          <a:xfrm>
            <a:off x="3037494" y="6703545"/>
            <a:ext cx="24128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f(x) = </a:t>
            </a:r>
            <a:r>
              <a:rPr lang="en-US" sz="1200" i="1" dirty="0">
                <a:solidFill>
                  <a:schemeClr val="accent2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max(0,f(x))</a:t>
            </a:r>
            <a:r>
              <a:rPr lang="en-US" sz="1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1200" i="1" dirty="0">
                <a:solidFill>
                  <a:srgbClr val="C00000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- max(0,-f(x))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90" name="Rectangle 25">
            <a:extLst>
              <a:ext uri="{FF2B5EF4-FFF2-40B4-BE49-F238E27FC236}">
                <a16:creationId xmlns:a16="http://schemas.microsoft.com/office/drawing/2014/main" id="{17D0D3C5-9AB8-401A-9565-056109BA0810}"/>
              </a:ext>
            </a:extLst>
          </p:cNvPr>
          <p:cNvSpPr/>
          <p:nvPr/>
        </p:nvSpPr>
        <p:spPr>
          <a:xfrm>
            <a:off x="6015055" y="4802519"/>
            <a:ext cx="5266547" cy="128556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r>
              <a:rPr lang="en-US" sz="1300" dirty="0">
                <a:solidFill>
                  <a:schemeClr val="tx1"/>
                </a:solidFill>
              </a:rPr>
              <a:t>This can be proved based on the fact that</a:t>
            </a:r>
          </a:p>
          <a:p>
            <a:pPr marL="597600" lvl="1" indent="-285750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chemeClr val="tx1"/>
                </a:solidFill>
              </a:rPr>
              <a:t>The output of CNNs is model-</a:t>
            </a:r>
            <a:r>
              <a:rPr lang="en-US" sz="1100" i="1" dirty="0">
                <a:solidFill>
                  <a:schemeClr val="tx1"/>
                </a:solidFill>
                <a:latin typeface="CMU Serif" panose="02000603000000000000"/>
              </a:rPr>
              <a:t>k</a:t>
            </a:r>
            <a:r>
              <a:rPr lang="en-US" sz="1100" dirty="0">
                <a:solidFill>
                  <a:schemeClr val="tx1"/>
                </a:solidFill>
              </a:rPr>
              <a:t>-sparse, as pooling + </a:t>
            </a:r>
            <a:r>
              <a:rPr lang="en-US" sz="1100" dirty="0" err="1">
                <a:solidFill>
                  <a:schemeClr val="tx1"/>
                </a:solidFill>
              </a:rPr>
              <a:t>unpooling</a:t>
            </a:r>
            <a:r>
              <a:rPr lang="en-US" sz="1100" dirty="0">
                <a:solidFill>
                  <a:schemeClr val="tx1"/>
                </a:solidFill>
              </a:rPr>
              <a:t> can be seen as a block </a:t>
            </a:r>
            <a:r>
              <a:rPr lang="en-US" sz="1100" dirty="0" err="1">
                <a:solidFill>
                  <a:schemeClr val="tx1"/>
                </a:solidFill>
              </a:rPr>
              <a:t>sparsification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  <a:p>
            <a:pPr marL="597600" lvl="1" indent="-285750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chemeClr val="tx1"/>
                </a:solidFill>
              </a:rPr>
              <a:t>(De)convolution is multiplicative.</a:t>
            </a:r>
          </a:p>
          <a:p>
            <a:pPr marL="597600" lvl="1" indent="-285750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chemeClr val="tx1"/>
                </a:solidFill>
              </a:rPr>
              <a:t>Gaussian random CNNs are not too far from the state-of-the-art CNNs.</a:t>
            </a:r>
            <a:endParaRPr lang="en-US" sz="13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r>
              <a:rPr lang="en-US" sz="1300" dirty="0">
                <a:solidFill>
                  <a:schemeClr val="tx1"/>
                </a:solidFill>
              </a:rPr>
              <a:t>So we can analyze CNNs by the theory of compressive sensing.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799DCC-8472-4904-A85E-62824773686F}"/>
              </a:ext>
            </a:extLst>
          </p:cNvPr>
          <p:cNvGrpSpPr/>
          <p:nvPr/>
        </p:nvGrpSpPr>
        <p:grpSpPr>
          <a:xfrm>
            <a:off x="242915" y="9671264"/>
            <a:ext cx="5400000" cy="450000"/>
            <a:chOff x="242915" y="8498944"/>
            <a:chExt cx="5400000" cy="450000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86B131D0-08E6-481F-91E5-AA118C0206EE}"/>
                </a:ext>
              </a:extLst>
            </p:cNvPr>
            <p:cNvGrpSpPr/>
            <p:nvPr/>
          </p:nvGrpSpPr>
          <p:grpSpPr>
            <a:xfrm>
              <a:off x="536240" y="8570944"/>
              <a:ext cx="4800000" cy="300000"/>
              <a:chOff x="3240000" y="5580000"/>
              <a:chExt cx="5760000" cy="360000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AC916389-9BEF-4A12-A6E3-6864BAA4CC4D}"/>
                  </a:ext>
                </a:extLst>
              </p:cNvPr>
              <p:cNvSpPr/>
              <p:nvPr/>
            </p:nvSpPr>
            <p:spPr>
              <a:xfrm>
                <a:off x="3240000" y="5580000"/>
                <a:ext cx="360000" cy="36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9709B19-B3CF-4D20-8C07-C63FB47E386A}"/>
                  </a:ext>
                </a:extLst>
              </p:cNvPr>
              <p:cNvSpPr/>
              <p:nvPr/>
            </p:nvSpPr>
            <p:spPr>
              <a:xfrm>
                <a:off x="4680000" y="5580000"/>
                <a:ext cx="360000" cy="36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9F475EBB-DEFC-4BC7-9117-C412C512F845}"/>
                  </a:ext>
                </a:extLst>
              </p:cNvPr>
              <p:cNvSpPr/>
              <p:nvPr/>
            </p:nvSpPr>
            <p:spPr>
              <a:xfrm>
                <a:off x="8640000" y="5580000"/>
                <a:ext cx="360000" cy="36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6E5139C8-CCEC-4275-BC90-3BC8667A917A}"/>
                </a:ext>
              </a:extLst>
            </p:cNvPr>
            <p:cNvGrpSpPr/>
            <p:nvPr/>
          </p:nvGrpSpPr>
          <p:grpSpPr>
            <a:xfrm>
              <a:off x="242915" y="8570944"/>
              <a:ext cx="5400000" cy="300000"/>
              <a:chOff x="2856000" y="5600025"/>
              <a:chExt cx="6480000" cy="360000"/>
            </a:xfrm>
          </p:grpSpPr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79180889-0787-4D1C-96D8-58F0F2480122}"/>
                  </a:ext>
                </a:extLst>
              </p:cNvPr>
              <p:cNvCxnSpPr/>
              <p:nvPr/>
            </p:nvCxnSpPr>
            <p:spPr>
              <a:xfrm>
                <a:off x="3936000" y="5600025"/>
                <a:ext cx="0" cy="36000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78A26290-787D-4604-AFF8-0BE7AF4C2E4E}"/>
                  </a:ext>
                </a:extLst>
              </p:cNvPr>
              <p:cNvCxnSpPr/>
              <p:nvPr/>
            </p:nvCxnSpPr>
            <p:spPr>
              <a:xfrm>
                <a:off x="5016000" y="5600025"/>
                <a:ext cx="0" cy="36000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87AE0087-81E8-40D5-BD33-1F62552EA9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6000" y="5780025"/>
                <a:ext cx="360000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6FB0A051-9DDC-454E-8546-8899885DDD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6000" y="5600025"/>
                <a:ext cx="4500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F3AEF852-4667-4771-A2EB-40C825A2F8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6000" y="5960025"/>
                <a:ext cx="4500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01338EFA-0BC4-4406-BF1D-2E7AC08ECB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6000" y="5600025"/>
                <a:ext cx="1260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EE5B94D8-AA5F-43AB-AAFD-DB49C8BDF3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6000" y="5960025"/>
                <a:ext cx="1260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1790BE93-FB3E-4941-AB2B-6B1956A57899}"/>
                  </a:ext>
                </a:extLst>
              </p:cNvPr>
              <p:cNvCxnSpPr/>
              <p:nvPr/>
            </p:nvCxnSpPr>
            <p:spPr>
              <a:xfrm>
                <a:off x="9336000" y="5600025"/>
                <a:ext cx="0" cy="3600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60CE5CCF-A884-478A-9485-77C5C3075B3F}"/>
                  </a:ext>
                </a:extLst>
              </p:cNvPr>
              <p:cNvCxnSpPr/>
              <p:nvPr/>
            </p:nvCxnSpPr>
            <p:spPr>
              <a:xfrm>
                <a:off x="2856000" y="5600025"/>
                <a:ext cx="0" cy="3600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A24A6949-399D-40CC-8C3A-9DF96AB3E857}"/>
                  </a:ext>
                </a:extLst>
              </p:cNvPr>
              <p:cNvCxnSpPr/>
              <p:nvPr/>
            </p:nvCxnSpPr>
            <p:spPr>
              <a:xfrm>
                <a:off x="3216000" y="5600025"/>
                <a:ext cx="0" cy="36000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EF30D9EB-CB16-4021-A6B6-C8731800699F}"/>
                  </a:ext>
                </a:extLst>
              </p:cNvPr>
              <p:cNvCxnSpPr/>
              <p:nvPr/>
            </p:nvCxnSpPr>
            <p:spPr>
              <a:xfrm>
                <a:off x="3576000" y="5600025"/>
                <a:ext cx="0" cy="36000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9AFB3D5B-D52D-422F-A001-C09F9F35045E}"/>
                  </a:ext>
                </a:extLst>
              </p:cNvPr>
              <p:cNvCxnSpPr/>
              <p:nvPr/>
            </p:nvCxnSpPr>
            <p:spPr>
              <a:xfrm>
                <a:off x="4296000" y="5600025"/>
                <a:ext cx="0" cy="36000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53BE53F2-F582-48C7-B506-3D085D5D8948}"/>
                  </a:ext>
                </a:extLst>
              </p:cNvPr>
              <p:cNvCxnSpPr/>
              <p:nvPr/>
            </p:nvCxnSpPr>
            <p:spPr>
              <a:xfrm>
                <a:off x="4656000" y="5600025"/>
                <a:ext cx="0" cy="36000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36AA58F8-084E-4BDD-B761-E49F7F883EFA}"/>
                  </a:ext>
                </a:extLst>
              </p:cNvPr>
              <p:cNvCxnSpPr/>
              <p:nvPr/>
            </p:nvCxnSpPr>
            <p:spPr>
              <a:xfrm>
                <a:off x="5376000" y="5600025"/>
                <a:ext cx="0" cy="36000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D30AE59F-37E3-468A-82C5-84F66FB49E3F}"/>
                  </a:ext>
                </a:extLst>
              </p:cNvPr>
              <p:cNvCxnSpPr/>
              <p:nvPr/>
            </p:nvCxnSpPr>
            <p:spPr>
              <a:xfrm>
                <a:off x="5736000" y="5600025"/>
                <a:ext cx="0" cy="36000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8CD7B704-C77F-495A-9C61-E91979AAAC31}"/>
                  </a:ext>
                </a:extLst>
              </p:cNvPr>
              <p:cNvCxnSpPr/>
              <p:nvPr/>
            </p:nvCxnSpPr>
            <p:spPr>
              <a:xfrm>
                <a:off x="6096000" y="5600025"/>
                <a:ext cx="0" cy="36000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A3638CA9-CE7F-423A-81B6-154F2EE297B2}"/>
                  </a:ext>
                </a:extLst>
              </p:cNvPr>
              <p:cNvCxnSpPr/>
              <p:nvPr/>
            </p:nvCxnSpPr>
            <p:spPr>
              <a:xfrm>
                <a:off x="6456000" y="5600025"/>
                <a:ext cx="0" cy="36000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C6169D05-BC04-436D-9FF1-9C477509CFB3}"/>
                  </a:ext>
                </a:extLst>
              </p:cNvPr>
              <p:cNvCxnSpPr/>
              <p:nvPr/>
            </p:nvCxnSpPr>
            <p:spPr>
              <a:xfrm>
                <a:off x="6816000" y="5600025"/>
                <a:ext cx="0" cy="36000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A1473ED6-8072-4A16-BC90-FAF9BEE679EB}"/>
                  </a:ext>
                </a:extLst>
              </p:cNvPr>
              <p:cNvCxnSpPr/>
              <p:nvPr/>
            </p:nvCxnSpPr>
            <p:spPr>
              <a:xfrm>
                <a:off x="7176000" y="5600025"/>
                <a:ext cx="0" cy="36000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9DF4F534-B823-45B6-8063-98A2D10EE65E}"/>
                  </a:ext>
                </a:extLst>
              </p:cNvPr>
              <p:cNvCxnSpPr/>
              <p:nvPr/>
            </p:nvCxnSpPr>
            <p:spPr>
              <a:xfrm>
                <a:off x="8256000" y="5600025"/>
                <a:ext cx="0" cy="36000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81A1C9C2-7E3D-4649-8CBE-C705DABB0D20}"/>
                  </a:ext>
                </a:extLst>
              </p:cNvPr>
              <p:cNvCxnSpPr/>
              <p:nvPr/>
            </p:nvCxnSpPr>
            <p:spPr>
              <a:xfrm>
                <a:off x="8616000" y="5600025"/>
                <a:ext cx="0" cy="36000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3AA3141B-D88B-4A5A-8061-3E5FF2C008B6}"/>
                  </a:ext>
                </a:extLst>
              </p:cNvPr>
              <p:cNvCxnSpPr/>
              <p:nvPr/>
            </p:nvCxnSpPr>
            <p:spPr>
              <a:xfrm>
                <a:off x="8976000" y="5600025"/>
                <a:ext cx="0" cy="36000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8E938959-E6C5-4751-A5A5-52B3DF19FCF8}"/>
                </a:ext>
              </a:extLst>
            </p:cNvPr>
            <p:cNvGrpSpPr/>
            <p:nvPr/>
          </p:nvGrpSpPr>
          <p:grpSpPr>
            <a:xfrm>
              <a:off x="1141940" y="8498944"/>
              <a:ext cx="3600000" cy="450000"/>
              <a:chOff x="3960000" y="5511600"/>
              <a:chExt cx="4320000" cy="540000"/>
            </a:xfrm>
          </p:grpSpPr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03E15C7D-0B48-4D32-8403-C1D81F08C085}"/>
                  </a:ext>
                </a:extLst>
              </p:cNvPr>
              <p:cNvCxnSpPr/>
              <p:nvPr/>
            </p:nvCxnSpPr>
            <p:spPr>
              <a:xfrm>
                <a:off x="3960000" y="5511600"/>
                <a:ext cx="0" cy="540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4F41D4B0-6E41-47BF-8D1F-39E500EB5F0B}"/>
                  </a:ext>
                </a:extLst>
              </p:cNvPr>
              <p:cNvCxnSpPr/>
              <p:nvPr/>
            </p:nvCxnSpPr>
            <p:spPr>
              <a:xfrm>
                <a:off x="5040000" y="5511600"/>
                <a:ext cx="0" cy="540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13C72CEF-B250-423C-9577-00829EF4E046}"/>
                  </a:ext>
                </a:extLst>
              </p:cNvPr>
              <p:cNvCxnSpPr/>
              <p:nvPr/>
            </p:nvCxnSpPr>
            <p:spPr>
              <a:xfrm>
                <a:off x="6120000" y="5511600"/>
                <a:ext cx="0" cy="540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ED92454D-657F-4885-BC83-9D8B93397F08}"/>
                  </a:ext>
                </a:extLst>
              </p:cNvPr>
              <p:cNvCxnSpPr/>
              <p:nvPr/>
            </p:nvCxnSpPr>
            <p:spPr>
              <a:xfrm>
                <a:off x="7200000" y="5511600"/>
                <a:ext cx="0" cy="540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EB82135F-1455-4B34-8C73-E40FFE4677AD}"/>
                  </a:ext>
                </a:extLst>
              </p:cNvPr>
              <p:cNvCxnSpPr/>
              <p:nvPr/>
            </p:nvCxnSpPr>
            <p:spPr>
              <a:xfrm>
                <a:off x="8280000" y="5511600"/>
                <a:ext cx="0" cy="5400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4" name="왼쪽 중괄호 123">
            <a:extLst>
              <a:ext uri="{FF2B5EF4-FFF2-40B4-BE49-F238E27FC236}">
                <a16:creationId xmlns:a16="http://schemas.microsoft.com/office/drawing/2014/main" id="{A081B054-416F-4A9C-97CC-93E97D0D8AF9}"/>
              </a:ext>
            </a:extLst>
          </p:cNvPr>
          <p:cNvSpPr/>
          <p:nvPr/>
        </p:nvSpPr>
        <p:spPr>
          <a:xfrm rot="5400000">
            <a:off x="2825213" y="6904211"/>
            <a:ext cx="235403" cy="5400000"/>
          </a:xfrm>
          <a:prstGeom prst="leftBrace">
            <a:avLst>
              <a:gd name="adj1" fmla="val 8333"/>
              <a:gd name="adj2" fmla="val 2071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32C872B-D5D4-4336-B441-FE722F065652}"/>
              </a:ext>
            </a:extLst>
          </p:cNvPr>
          <p:cNvSpPr txBox="1"/>
          <p:nvPr/>
        </p:nvSpPr>
        <p:spPr>
          <a:xfrm>
            <a:off x="3679100" y="9046141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 </a:t>
            </a:r>
            <a:r>
              <a:rPr lang="en-US" sz="1200" dirty="0">
                <a:ea typeface="CMU Serif" panose="02000603000000000000" pitchFamily="2" charset="0"/>
                <a:cs typeface="CMU Serif" panose="02000603000000000000" pitchFamily="2" charset="0"/>
              </a:rPr>
              <a:t>blocks</a:t>
            </a:r>
          </a:p>
          <a:p>
            <a:pPr algn="ctr"/>
            <a:r>
              <a:rPr lang="en-US" sz="1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 </a:t>
            </a:r>
            <a:r>
              <a:rPr lang="en-US" sz="1200" dirty="0">
                <a:ea typeface="CMU Serif" panose="02000603000000000000" pitchFamily="2" charset="0"/>
                <a:cs typeface="CMU Serif" panose="02000603000000000000" pitchFamily="2" charset="0"/>
              </a:rPr>
              <a:t>non-zero entries (</a:t>
            </a:r>
            <a:r>
              <a:rPr lang="en-US" sz="1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 &lt; K</a:t>
            </a:r>
            <a:r>
              <a:rPr lang="en-US" sz="1200" dirty="0"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  <a:endParaRPr lang="en-US" sz="1200" dirty="0"/>
          </a:p>
        </p:txBody>
      </p:sp>
      <p:sp>
        <p:nvSpPr>
          <p:cNvPr id="126" name="Rectangle 72">
            <a:extLst>
              <a:ext uri="{FF2B5EF4-FFF2-40B4-BE49-F238E27FC236}">
                <a16:creationId xmlns:a16="http://schemas.microsoft.com/office/drawing/2014/main" id="{9CA20442-C572-4818-A188-9D59C7855B8E}"/>
              </a:ext>
            </a:extLst>
          </p:cNvPr>
          <p:cNvSpPr/>
          <p:nvPr/>
        </p:nvSpPr>
        <p:spPr>
          <a:xfrm>
            <a:off x="308288" y="7424388"/>
            <a:ext cx="5273361" cy="292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b. Compressive sensing</a:t>
            </a:r>
          </a:p>
        </p:txBody>
      </p:sp>
      <p:pic>
        <p:nvPicPr>
          <p:cNvPr id="1028" name="Picture 4" descr="https://lh4.googleusercontent.com/64fLFbFQhfvO_ZLP7BkLlVHiNAxUx2Ydl7kBAha6LpLnsJrycIjn9gdEfAPa66xwkGkpeUWmyDk9E6tDTHoP-kDwW2xxrAY_HWUYGPbS1T-TKRVfFNcksrL7NTMoQuDpUrPUG6AXy0k">
            <a:extLst>
              <a:ext uri="{FF2B5EF4-FFF2-40B4-BE49-F238E27FC236}">
                <a16:creationId xmlns:a16="http://schemas.microsoft.com/office/drawing/2014/main" id="{7C7E276F-92EF-4188-B1EF-62041EA89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94" y="8631197"/>
            <a:ext cx="3590925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Rectangle 25">
            <a:extLst>
              <a:ext uri="{FF2B5EF4-FFF2-40B4-BE49-F238E27FC236}">
                <a16:creationId xmlns:a16="http://schemas.microsoft.com/office/drawing/2014/main" id="{A4DDAE98-8146-458E-8640-FFD7AF442FDC}"/>
              </a:ext>
            </a:extLst>
          </p:cNvPr>
          <p:cNvSpPr/>
          <p:nvPr/>
        </p:nvSpPr>
        <p:spPr>
          <a:xfrm>
            <a:off x="308287" y="7711838"/>
            <a:ext cx="5273362" cy="2068996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r>
              <a:rPr lang="en-US" sz="1300" dirty="0">
                <a:solidFill>
                  <a:schemeClr val="tx1"/>
                </a:solidFill>
              </a:rPr>
              <a:t>Compressive sensing</a:t>
            </a:r>
          </a:p>
          <a:p>
            <a:pPr marL="597600" lvl="1" indent="-285750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chemeClr val="tx1"/>
                </a:solidFill>
              </a:rPr>
              <a:t>Acquiring &amp; reconstructing a signal in an underdetermined system </a:t>
            </a:r>
            <a:r>
              <a:rPr lang="el-GR" sz="1100" dirty="0">
                <a:solidFill>
                  <a:schemeClr val="tx1"/>
                </a:solidFill>
              </a:rPr>
              <a:t>Φ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r>
              <a:rPr lang="en-US" sz="1300" dirty="0">
                <a:solidFill>
                  <a:schemeClr val="tx1"/>
                </a:solidFill>
              </a:rPr>
              <a:t>Restricted isometry property (RIP)</a:t>
            </a:r>
          </a:p>
          <a:p>
            <a:pPr marL="597600" lvl="1" indent="-285750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chemeClr val="tx1"/>
                </a:solidFill>
              </a:rPr>
              <a:t>For a vector </a:t>
            </a:r>
            <a:r>
              <a:rPr lang="en-US" sz="1100" i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z</a:t>
            </a:r>
            <a:r>
              <a:rPr lang="en-US" sz="1100" dirty="0">
                <a:solidFill>
                  <a:schemeClr val="tx1"/>
                </a:solidFill>
              </a:rPr>
              <a:t> with </a:t>
            </a:r>
            <a:r>
              <a:rPr lang="en-US" sz="1100" i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  <a:r>
              <a:rPr lang="en-US" sz="1100" dirty="0">
                <a:solidFill>
                  <a:schemeClr val="tx1"/>
                </a:solidFill>
              </a:rPr>
              <a:t> non-zero entries, </a:t>
            </a:r>
            <a:r>
              <a:rPr lang="en-US" sz="1100" i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∃ </a:t>
            </a:r>
            <a:r>
              <a:rPr lang="el-GR" sz="1100" i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δ</a:t>
            </a:r>
            <a:r>
              <a:rPr lang="en-US" sz="1100" i="1" baseline="-25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  <a:r>
              <a:rPr lang="en-US" sz="1100" i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&gt; 0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s.t.</a:t>
            </a:r>
            <a:endParaRPr lang="en-US" sz="1100" dirty="0">
              <a:solidFill>
                <a:schemeClr val="tx1"/>
              </a:solidFill>
            </a:endParaRPr>
          </a:p>
          <a:p>
            <a:pPr marL="597600" lvl="1" indent="-285750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endParaRPr lang="en-US" sz="1100" dirty="0">
              <a:solidFill>
                <a:schemeClr val="tx1"/>
              </a:solidFill>
            </a:endParaRPr>
          </a:p>
          <a:p>
            <a:pPr marL="597600" lvl="1" indent="-285750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chemeClr val="tx1"/>
                </a:solidFill>
              </a:rPr>
              <a:t>Nearly orthonormal on sparse signals</a:t>
            </a:r>
            <a:endParaRPr lang="en-US" sz="13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r>
              <a:rPr lang="en-US" sz="1300" dirty="0">
                <a:solidFill>
                  <a:schemeClr val="tx1"/>
                </a:solidFill>
              </a:rPr>
              <a:t>Model-RIP</a:t>
            </a:r>
          </a:p>
          <a:p>
            <a:pPr marL="597600" lvl="1" indent="-285750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chemeClr val="tx1"/>
                </a:solidFill>
              </a:rPr>
              <a:t>RIP for a “model-</a:t>
            </a:r>
            <a:r>
              <a:rPr lang="en-US" sz="1100" i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  <a:r>
              <a:rPr lang="en-US" sz="1100" dirty="0">
                <a:solidFill>
                  <a:schemeClr val="tx1"/>
                </a:solidFill>
              </a:rPr>
              <a:t>-sparse” vector</a:t>
            </a: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31487E44-266A-40DA-9ABD-867FA602CC48}"/>
              </a:ext>
            </a:extLst>
          </p:cNvPr>
          <p:cNvSpPr/>
          <p:nvPr/>
        </p:nvSpPr>
        <p:spPr>
          <a:xfrm>
            <a:off x="1626263" y="6248660"/>
            <a:ext cx="102375" cy="45899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95C5BD-7F26-4035-A16A-DD54D6CFEF64}"/>
              </a:ext>
            </a:extLst>
          </p:cNvPr>
          <p:cNvSpPr txBox="1"/>
          <p:nvPr/>
        </p:nvSpPr>
        <p:spPr>
          <a:xfrm>
            <a:off x="1736240" y="6308880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Need analysis</a:t>
            </a:r>
          </a:p>
        </p:txBody>
      </p:sp>
      <p:graphicFrame>
        <p:nvGraphicFramePr>
          <p:cNvPr id="195" name="표 194">
            <a:extLst>
              <a:ext uri="{FF2B5EF4-FFF2-40B4-BE49-F238E27FC236}">
                <a16:creationId xmlns:a16="http://schemas.microsoft.com/office/drawing/2014/main" id="{5AF6DE73-0142-4F06-98ED-09335B1E9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567366"/>
              </p:ext>
            </p:extLst>
          </p:nvPr>
        </p:nvGraphicFramePr>
        <p:xfrm>
          <a:off x="6036274" y="7648254"/>
          <a:ext cx="287412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064">
                  <a:extLst>
                    <a:ext uri="{9D8B030D-6E8A-4147-A177-3AD203B41FA5}">
                      <a16:colId xmlns:a16="http://schemas.microsoft.com/office/drawing/2014/main" val="2038919646"/>
                    </a:ext>
                  </a:extLst>
                </a:gridCol>
                <a:gridCol w="1437064">
                  <a:extLst>
                    <a:ext uri="{9D8B030D-6E8A-4147-A177-3AD203B41FA5}">
                      <a16:colId xmlns:a16="http://schemas.microsoft.com/office/drawing/2014/main" val="1521887307"/>
                    </a:ext>
                  </a:extLst>
                </a:gridCol>
              </a:tblGrid>
              <a:tr h="19922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Encoder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Decoder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764510"/>
                  </a:ext>
                </a:extLst>
              </a:tr>
              <a:tr h="19922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Convolution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Transposed convolution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76409"/>
                  </a:ext>
                </a:extLst>
              </a:tr>
              <a:tr h="199221">
                <a:tc>
                  <a:txBody>
                    <a:bodyPr/>
                    <a:lstStyle/>
                    <a:p>
                      <a:pPr marL="0" marR="0" lvl="0" indent="0" algn="ctr" defTabSz="1160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Pooling + </a:t>
                      </a:r>
                      <a:r>
                        <a:rPr lang="en-US" sz="900" dirty="0" err="1"/>
                        <a:t>Unpooling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617082"/>
                  </a:ext>
                </a:extLst>
              </a:tr>
            </a:tbl>
          </a:graphicData>
        </a:graphic>
      </p:graphicFrame>
      <p:sp>
        <p:nvSpPr>
          <p:cNvPr id="196" name="Rectangle 72">
            <a:extLst>
              <a:ext uri="{FF2B5EF4-FFF2-40B4-BE49-F238E27FC236}">
                <a16:creationId xmlns:a16="http://schemas.microsoft.com/office/drawing/2014/main" id="{1F96050E-D1E1-4FFB-A4E1-948C9D019287}"/>
              </a:ext>
            </a:extLst>
          </p:cNvPr>
          <p:cNvSpPr/>
          <p:nvPr/>
        </p:nvSpPr>
        <p:spPr>
          <a:xfrm>
            <a:off x="6015056" y="4493258"/>
            <a:ext cx="5273361" cy="292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a. Transposed convolution operator (</a:t>
            </a:r>
            <a:r>
              <a:rPr lang="en-US" sz="1400" i="1" dirty="0">
                <a:latin typeface="CMU Serif" panose="02000603000000000000"/>
              </a:rPr>
              <a:t>W</a:t>
            </a:r>
            <a:r>
              <a:rPr lang="en-US" sz="1400" i="1" baseline="30000" dirty="0">
                <a:latin typeface="CMU Serif" panose="02000603000000000000"/>
              </a:rPr>
              <a:t>T</a:t>
            </a:r>
            <a:r>
              <a:rPr lang="en-US" sz="1400" dirty="0"/>
              <a:t>) satisfies model-RIP</a:t>
            </a:r>
          </a:p>
        </p:txBody>
      </p:sp>
      <p:sp>
        <p:nvSpPr>
          <p:cNvPr id="197" name="Rectangle 72">
            <a:extLst>
              <a:ext uri="{FF2B5EF4-FFF2-40B4-BE49-F238E27FC236}">
                <a16:creationId xmlns:a16="http://schemas.microsoft.com/office/drawing/2014/main" id="{A6658FC9-DEF4-406E-8C33-2BFC26918C7A}"/>
              </a:ext>
            </a:extLst>
          </p:cNvPr>
          <p:cNvSpPr/>
          <p:nvPr/>
        </p:nvSpPr>
        <p:spPr>
          <a:xfrm>
            <a:off x="6015056" y="6316539"/>
            <a:ext cx="5273361" cy="292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b. Convolution + pooling == One iteration of IHT</a:t>
            </a:r>
          </a:p>
        </p:txBody>
      </p:sp>
      <p:pic>
        <p:nvPicPr>
          <p:cNvPr id="1030" name="Picture 6" descr="https://lh5.googleusercontent.com/Z0ytPltlfFJZofoPC4RzvGnr_eb-5KGH_5ph71Al2gwYCISshXVRwIfn-o_RoorD5gyx_8gQ5dnTPJ3NYwA8kZE4C0fd1QIn8-f0FDmcK506BvCSmYKl3eFoGhpZ9IEhQ8DyX2bamkE">
            <a:extLst>
              <a:ext uri="{FF2B5EF4-FFF2-40B4-BE49-F238E27FC236}">
                <a16:creationId xmlns:a16="http://schemas.microsoft.com/office/drawing/2014/main" id="{4E45C098-83C3-4B84-8528-EC7391259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586" y="8782852"/>
            <a:ext cx="31623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0" name="Rectangle 25">
            <a:extLst>
              <a:ext uri="{FF2B5EF4-FFF2-40B4-BE49-F238E27FC236}">
                <a16:creationId xmlns:a16="http://schemas.microsoft.com/office/drawing/2014/main" id="{B3ED3BFC-97EF-401F-A394-A78189146403}"/>
              </a:ext>
            </a:extLst>
          </p:cNvPr>
          <p:cNvSpPr/>
          <p:nvPr/>
        </p:nvSpPr>
        <p:spPr>
          <a:xfrm>
            <a:off x="6015055" y="8337498"/>
            <a:ext cx="5273362" cy="178994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r>
              <a:rPr lang="en-US" sz="1300" dirty="0">
                <a:solidFill>
                  <a:schemeClr val="tx1"/>
                </a:solidFill>
              </a:rPr>
              <a:t>Reconstruction bound</a:t>
            </a:r>
          </a:p>
          <a:p>
            <a:pPr marL="597600" lvl="1" indent="-285750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/>
                </a:solidFill>
              </a:rPr>
              <a:t>For distortion factors </a:t>
            </a:r>
            <a:r>
              <a:rPr lang="en-US" sz="1300" i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 &lt; </a:t>
            </a:r>
            <a:r>
              <a:rPr lang="el-GR" sz="1300" i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δ</a:t>
            </a:r>
            <a:r>
              <a:rPr lang="en-US" sz="1300" i="1" baseline="-25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</a:t>
            </a:r>
            <a:r>
              <a:rPr lang="en-US" sz="1300" dirty="0">
                <a:solidFill>
                  <a:schemeClr val="tx1"/>
                </a:solidFill>
              </a:rPr>
              <a:t>, </a:t>
            </a:r>
            <a:r>
              <a:rPr lang="el-GR" sz="1300" i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δ</a:t>
            </a:r>
            <a:r>
              <a:rPr lang="en-US" sz="1300" i="1" baseline="-25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2k</a:t>
            </a:r>
            <a:r>
              <a:rPr lang="en-US" sz="1300" i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altLang="ko-KR" sz="1300" i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&lt;</a:t>
            </a:r>
            <a:r>
              <a:rPr lang="ko-KR" altLang="en-US" sz="1300" i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altLang="ko-KR" sz="1300" i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 sz="1300" dirty="0">
                <a:solidFill>
                  <a:schemeClr val="tx1"/>
                </a:solidFill>
              </a:rPr>
              <a:t>,</a:t>
            </a:r>
          </a:p>
          <a:p>
            <a:pPr marL="597600" lvl="1" indent="-285750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endParaRPr lang="en-US" sz="1300" dirty="0">
              <a:solidFill>
                <a:schemeClr val="tx1"/>
              </a:solidFill>
            </a:endParaRPr>
          </a:p>
          <a:p>
            <a:pPr marL="597600" lvl="1" indent="-285750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endParaRPr lang="en-US" sz="1300" dirty="0">
              <a:solidFill>
                <a:schemeClr val="tx1"/>
              </a:solidFill>
            </a:endParaRPr>
          </a:p>
          <a:p>
            <a:pPr marL="597600" lvl="1" indent="-285750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/>
                </a:solidFill>
              </a:rPr>
              <a:t>Calculation of distortion factors is strongly NP-hard.</a:t>
            </a:r>
          </a:p>
          <a:p>
            <a:pPr marL="597600" lvl="1" indent="-285750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1300" dirty="0">
                <a:solidFill>
                  <a:schemeClr val="tx1"/>
                </a:solidFill>
              </a:rPr>
              <a:t>We can observe the empirical reconstruction errors to measure the bound.</a:t>
            </a:r>
          </a:p>
          <a:p>
            <a:pPr marL="597600" lvl="1" indent="-285750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endParaRPr lang="en-US" sz="1300" dirty="0">
              <a:solidFill>
                <a:schemeClr val="tx1"/>
              </a:solidFill>
            </a:endParaRPr>
          </a:p>
          <a:p>
            <a:pPr marL="597600" lvl="1" indent="-285750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128" name="Rectangle 25">
            <a:extLst>
              <a:ext uri="{FF2B5EF4-FFF2-40B4-BE49-F238E27FC236}">
                <a16:creationId xmlns:a16="http://schemas.microsoft.com/office/drawing/2014/main" id="{A2DC01DB-9D4A-49E7-AC07-9669E40F3850}"/>
              </a:ext>
            </a:extLst>
          </p:cNvPr>
          <p:cNvSpPr/>
          <p:nvPr/>
        </p:nvSpPr>
        <p:spPr>
          <a:xfrm>
            <a:off x="325239" y="12434329"/>
            <a:ext cx="4770173" cy="56568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r>
              <a:rPr lang="en-US" sz="1300" dirty="0">
                <a:solidFill>
                  <a:schemeClr val="tx1"/>
                </a:solidFill>
              </a:rPr>
              <a:t>Histograms show that the models satisfy model-RIP and</a:t>
            </a:r>
            <a:br>
              <a:rPr lang="en-US" sz="1300" dirty="0">
                <a:solidFill>
                  <a:schemeClr val="tx1"/>
                </a:solidFill>
              </a:rPr>
            </a:br>
            <a:r>
              <a:rPr lang="en-US" sz="1300" dirty="0">
                <a:solidFill>
                  <a:schemeClr val="tx1"/>
                </a:solidFill>
              </a:rPr>
              <a:t>empirical reconstruction errors are around 0.1 ~ 0.2</a:t>
            </a:r>
          </a:p>
        </p:txBody>
      </p:sp>
      <p:sp>
        <p:nvSpPr>
          <p:cNvPr id="333" name="Rectangle 25">
            <a:extLst>
              <a:ext uri="{FF2B5EF4-FFF2-40B4-BE49-F238E27FC236}">
                <a16:creationId xmlns:a16="http://schemas.microsoft.com/office/drawing/2014/main" id="{0E8FC98C-B7C4-4F51-A9CE-88B2722F6E65}"/>
              </a:ext>
            </a:extLst>
          </p:cNvPr>
          <p:cNvSpPr/>
          <p:nvPr/>
        </p:nvSpPr>
        <p:spPr>
          <a:xfrm>
            <a:off x="6018206" y="6631906"/>
            <a:ext cx="5266547" cy="128556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r>
              <a:rPr lang="en-US" sz="1300" dirty="0">
                <a:solidFill>
                  <a:schemeClr val="tx1"/>
                </a:solidFill>
              </a:rPr>
              <a:t>Iterative hard thresholding (IHT) is a sparse signal recovery algorithm. (</a:t>
            </a:r>
            <a:r>
              <a:rPr lang="en-US" sz="1300" dirty="0" err="1">
                <a:solidFill>
                  <a:schemeClr val="tx1"/>
                </a:solidFill>
              </a:rPr>
              <a:t>Blumensath</a:t>
            </a:r>
            <a:r>
              <a:rPr lang="en-US" sz="1300" dirty="0">
                <a:solidFill>
                  <a:schemeClr val="tx1"/>
                </a:solidFill>
              </a:rPr>
              <a:t> and Davies, 2009)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r>
              <a:rPr lang="en-US" sz="1300" dirty="0">
                <a:solidFill>
                  <a:schemeClr val="tx1"/>
                </a:solidFill>
              </a:rPr>
              <a:t>So we can translate the encoding-</a:t>
            </a:r>
            <a:br>
              <a:rPr lang="en-US" sz="1300" dirty="0">
                <a:solidFill>
                  <a:schemeClr val="tx1"/>
                </a:solidFill>
              </a:rPr>
            </a:br>
            <a:r>
              <a:rPr lang="en-US" sz="1300" dirty="0" err="1">
                <a:solidFill>
                  <a:schemeClr val="tx1"/>
                </a:solidFill>
              </a:rPr>
              <a:t>deconding</a:t>
            </a:r>
            <a:r>
              <a:rPr lang="en-US" sz="1300" dirty="0">
                <a:solidFill>
                  <a:schemeClr val="tx1"/>
                </a:solidFill>
              </a:rPr>
              <a:t> networks to</a:t>
            </a:r>
          </a:p>
        </p:txBody>
      </p:sp>
      <p:pic>
        <p:nvPicPr>
          <p:cNvPr id="335" name="Shape 1114">
            <a:extLst>
              <a:ext uri="{FF2B5EF4-FFF2-40B4-BE49-F238E27FC236}">
                <a16:creationId xmlns:a16="http://schemas.microsoft.com/office/drawing/2014/main" id="{71412B0B-543D-4982-983F-983CAF23165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19408" y="7161736"/>
            <a:ext cx="2262194" cy="120092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Double Bracket 503">
            <a:extLst>
              <a:ext uri="{FF2B5EF4-FFF2-40B4-BE49-F238E27FC236}">
                <a16:creationId xmlns:a16="http://schemas.microsoft.com/office/drawing/2014/main" id="{41913A87-F4BA-408E-BC3A-55BE85CF9023}"/>
              </a:ext>
            </a:extLst>
          </p:cNvPr>
          <p:cNvSpPr/>
          <p:nvPr/>
        </p:nvSpPr>
        <p:spPr>
          <a:xfrm>
            <a:off x="2456161" y="5671748"/>
            <a:ext cx="995554" cy="615895"/>
          </a:xfrm>
          <a:prstGeom prst="bracketPair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5" name="Shape 1604">
            <a:extLst>
              <a:ext uri="{FF2B5EF4-FFF2-40B4-BE49-F238E27FC236}">
                <a16:creationId xmlns:a16="http://schemas.microsoft.com/office/drawing/2014/main" id="{358450DE-E435-4630-9A0C-1EA0B056649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6888" y="12987024"/>
            <a:ext cx="947928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1656">
            <a:extLst>
              <a:ext uri="{FF2B5EF4-FFF2-40B4-BE49-F238E27FC236}">
                <a16:creationId xmlns:a16="http://schemas.microsoft.com/office/drawing/2014/main" id="{FF5EAE33-BB52-49EA-B440-CF95A72304A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14505" y="12986440"/>
            <a:ext cx="953645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Shape 1906">
            <a:extLst>
              <a:ext uri="{FF2B5EF4-FFF2-40B4-BE49-F238E27FC236}">
                <a16:creationId xmlns:a16="http://schemas.microsoft.com/office/drawing/2014/main" id="{BAABFE4F-6BF5-4DF0-B574-8DE84B67978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94168" y="12987560"/>
            <a:ext cx="963936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Shape 2033">
            <a:extLst>
              <a:ext uri="{FF2B5EF4-FFF2-40B4-BE49-F238E27FC236}">
                <a16:creationId xmlns:a16="http://schemas.microsoft.com/office/drawing/2014/main" id="{3EAD218A-05ED-463A-B860-3459475CF23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85351" y="12988560"/>
            <a:ext cx="947928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Shape 2161">
            <a:extLst>
              <a:ext uri="{FF2B5EF4-FFF2-40B4-BE49-F238E27FC236}">
                <a16:creationId xmlns:a16="http://schemas.microsoft.com/office/drawing/2014/main" id="{68F4AC0C-A587-496D-B060-C49AE0DA266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64590" y="12993403"/>
            <a:ext cx="963936" cy="57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4088B49-60D9-4B9A-A015-9AB1710576FC}"/>
              </a:ext>
            </a:extLst>
          </p:cNvPr>
          <p:cNvGrpSpPr/>
          <p:nvPr/>
        </p:nvGrpSpPr>
        <p:grpSpPr>
          <a:xfrm>
            <a:off x="6529428" y="12794434"/>
            <a:ext cx="4681286" cy="2296885"/>
            <a:chOff x="6676700" y="12240000"/>
            <a:chExt cx="4681286" cy="2296885"/>
          </a:xfrm>
        </p:grpSpPr>
        <p:pic>
          <p:nvPicPr>
            <p:cNvPr id="510" name="Shape 2694">
              <a:extLst>
                <a:ext uri="{FF2B5EF4-FFF2-40B4-BE49-F238E27FC236}">
                  <a16:creationId xmlns:a16="http://schemas.microsoft.com/office/drawing/2014/main" id="{389D98F7-6CAE-4E71-B6D2-5022F016C85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76701" y="12240000"/>
              <a:ext cx="4681285" cy="4248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Shape 2695">
              <a:extLst>
                <a:ext uri="{FF2B5EF4-FFF2-40B4-BE49-F238E27FC236}">
                  <a16:creationId xmlns:a16="http://schemas.microsoft.com/office/drawing/2014/main" id="{00C27D7E-0176-4DBF-8AB6-B7FEE680228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6676778" y="12708000"/>
              <a:ext cx="4681180" cy="424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Shape 2696">
              <a:extLst>
                <a:ext uri="{FF2B5EF4-FFF2-40B4-BE49-F238E27FC236}">
                  <a16:creationId xmlns:a16="http://schemas.microsoft.com/office/drawing/2014/main" id="{5B7E46E6-1163-48AD-BC3B-F7782FED35B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6676778" y="13176000"/>
              <a:ext cx="4681180" cy="424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Shape 2697">
              <a:extLst>
                <a:ext uri="{FF2B5EF4-FFF2-40B4-BE49-F238E27FC236}">
                  <a16:creationId xmlns:a16="http://schemas.microsoft.com/office/drawing/2014/main" id="{157C3500-6848-4B30-9B83-309CDFC5B70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6676700" y="13644000"/>
              <a:ext cx="4681180" cy="424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Shape 2698">
              <a:extLst>
                <a:ext uri="{FF2B5EF4-FFF2-40B4-BE49-F238E27FC236}">
                  <a16:creationId xmlns:a16="http://schemas.microsoft.com/office/drawing/2014/main" id="{25812685-1F0D-4FE8-B5E7-42641E8A13A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6676700" y="14112000"/>
              <a:ext cx="4681180" cy="4248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7" name="Shape 1510">
            <a:extLst>
              <a:ext uri="{FF2B5EF4-FFF2-40B4-BE49-F238E27FC236}">
                <a16:creationId xmlns:a16="http://schemas.microsoft.com/office/drawing/2014/main" id="{28F5E2F0-225A-4526-A7C6-E2A79F9E7259}"/>
              </a:ext>
            </a:extLst>
          </p:cNvPr>
          <p:cNvGrpSpPr>
            <a:grpSpLocks noChangeAspect="1"/>
          </p:cNvGrpSpPr>
          <p:nvPr/>
        </p:nvGrpSpPr>
        <p:grpSpPr>
          <a:xfrm>
            <a:off x="325240" y="11013793"/>
            <a:ext cx="4775018" cy="1033015"/>
            <a:chOff x="592827" y="2851625"/>
            <a:chExt cx="7958364" cy="1721691"/>
          </a:xfrm>
        </p:grpSpPr>
        <p:pic>
          <p:nvPicPr>
            <p:cNvPr id="618" name="Shape 1511">
              <a:extLst>
                <a:ext uri="{FF2B5EF4-FFF2-40B4-BE49-F238E27FC236}">
                  <a16:creationId xmlns:a16="http://schemas.microsoft.com/office/drawing/2014/main" id="{C869A181-541D-42BC-B183-ABC0F83AE1BC}"/>
                </a:ext>
              </a:extLst>
            </p:cNvPr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2961908" y="2851625"/>
              <a:ext cx="227205" cy="184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Shape 1512">
              <a:extLst>
                <a:ext uri="{FF2B5EF4-FFF2-40B4-BE49-F238E27FC236}">
                  <a16:creationId xmlns:a16="http://schemas.microsoft.com/office/drawing/2014/main" id="{A85AA283-9C13-44D7-A868-EA22087393C6}"/>
                </a:ext>
              </a:extLst>
            </p:cNvPr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7429217" y="2855174"/>
              <a:ext cx="301756" cy="17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Shape 1513">
              <a:extLst>
                <a:ext uri="{FF2B5EF4-FFF2-40B4-BE49-F238E27FC236}">
                  <a16:creationId xmlns:a16="http://schemas.microsoft.com/office/drawing/2014/main" id="{2DCE0F3B-3B67-4A9F-9838-1CD1467B2D3A}"/>
                </a:ext>
              </a:extLst>
            </p:cNvPr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5240579" y="2864049"/>
              <a:ext cx="181054" cy="159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Shape 1514">
              <a:extLst>
                <a:ext uri="{FF2B5EF4-FFF2-40B4-BE49-F238E27FC236}">
                  <a16:creationId xmlns:a16="http://schemas.microsoft.com/office/drawing/2014/main" id="{67044262-51C6-42AA-B63D-DFE9FAC45117}"/>
                </a:ext>
              </a:extLst>
            </p:cNvPr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6195250" y="4370969"/>
              <a:ext cx="1114725" cy="198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Shape 1515">
              <a:extLst>
                <a:ext uri="{FF2B5EF4-FFF2-40B4-BE49-F238E27FC236}">
                  <a16:creationId xmlns:a16="http://schemas.microsoft.com/office/drawing/2014/main" id="{B34DAE3A-595A-498B-B240-D08A715783C8}"/>
                </a:ext>
              </a:extLst>
            </p:cNvPr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7795024" y="4376297"/>
              <a:ext cx="756167" cy="188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3" name="Shape 1516">
              <a:extLst>
                <a:ext uri="{FF2B5EF4-FFF2-40B4-BE49-F238E27FC236}">
                  <a16:creationId xmlns:a16="http://schemas.microsoft.com/office/drawing/2014/main" id="{1FD26449-7A2B-488D-AC0E-ED1CBA3DF93E}"/>
                </a:ext>
              </a:extLst>
            </p:cNvPr>
            <p:cNvSpPr/>
            <p:nvPr/>
          </p:nvSpPr>
          <p:spPr>
            <a:xfrm rot="5400000">
              <a:off x="5288925" y="2135050"/>
              <a:ext cx="70200" cy="19035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624" name="Shape 1517">
              <a:extLst>
                <a:ext uri="{FF2B5EF4-FFF2-40B4-BE49-F238E27FC236}">
                  <a16:creationId xmlns:a16="http://schemas.microsoft.com/office/drawing/2014/main" id="{5819AFBC-155E-429B-9400-4D72CCE7760B}"/>
                </a:ext>
              </a:extLst>
            </p:cNvPr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2106004" y="4376192"/>
              <a:ext cx="764087" cy="1883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5" name="Shape 1518">
              <a:extLst>
                <a:ext uri="{FF2B5EF4-FFF2-40B4-BE49-F238E27FC236}">
                  <a16:creationId xmlns:a16="http://schemas.microsoft.com/office/drawing/2014/main" id="{65C02C5A-003D-4D57-B463-44B06AAC7FB3}"/>
                </a:ext>
              </a:extLst>
            </p:cNvPr>
            <p:cNvSpPr/>
            <p:nvPr/>
          </p:nvSpPr>
          <p:spPr>
            <a:xfrm>
              <a:off x="2252900" y="3307475"/>
              <a:ext cx="469500" cy="99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1519">
              <a:extLst>
                <a:ext uri="{FF2B5EF4-FFF2-40B4-BE49-F238E27FC236}">
                  <a16:creationId xmlns:a16="http://schemas.microsoft.com/office/drawing/2014/main" id="{F831D6C3-6DFD-4C54-9864-BF127D52B314}"/>
                </a:ext>
              </a:extLst>
            </p:cNvPr>
            <p:cNvSpPr/>
            <p:nvPr/>
          </p:nvSpPr>
          <p:spPr>
            <a:xfrm>
              <a:off x="2253300" y="3307475"/>
              <a:ext cx="469500" cy="99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1520">
              <a:extLst>
                <a:ext uri="{FF2B5EF4-FFF2-40B4-BE49-F238E27FC236}">
                  <a16:creationId xmlns:a16="http://schemas.microsoft.com/office/drawing/2014/main" id="{DDADD46C-0F34-4630-9810-1462BC55C2B0}"/>
                </a:ext>
              </a:extLst>
            </p:cNvPr>
            <p:cNvSpPr/>
            <p:nvPr/>
          </p:nvSpPr>
          <p:spPr>
            <a:xfrm>
              <a:off x="3435875" y="3307475"/>
              <a:ext cx="947400" cy="99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1521">
              <a:extLst>
                <a:ext uri="{FF2B5EF4-FFF2-40B4-BE49-F238E27FC236}">
                  <a16:creationId xmlns:a16="http://schemas.microsoft.com/office/drawing/2014/main" id="{CC839B2F-6B1E-4ACD-99B9-89ED3AA65D96}"/>
                </a:ext>
              </a:extLst>
            </p:cNvPr>
            <p:cNvSpPr/>
            <p:nvPr/>
          </p:nvSpPr>
          <p:spPr>
            <a:xfrm>
              <a:off x="6278927" y="3307475"/>
              <a:ext cx="947400" cy="99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1522">
              <a:extLst>
                <a:ext uri="{FF2B5EF4-FFF2-40B4-BE49-F238E27FC236}">
                  <a16:creationId xmlns:a16="http://schemas.microsoft.com/office/drawing/2014/main" id="{51BC07FF-C470-459D-8A92-D3A35099AF5C}"/>
                </a:ext>
              </a:extLst>
            </p:cNvPr>
            <p:cNvSpPr/>
            <p:nvPr/>
          </p:nvSpPr>
          <p:spPr>
            <a:xfrm>
              <a:off x="7938340" y="3307475"/>
              <a:ext cx="469500" cy="994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1523">
              <a:extLst>
                <a:ext uri="{FF2B5EF4-FFF2-40B4-BE49-F238E27FC236}">
                  <a16:creationId xmlns:a16="http://schemas.microsoft.com/office/drawing/2014/main" id="{7E2F21D8-2FB9-4E4C-84BF-CCAC887237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827" y="3307475"/>
              <a:ext cx="947400" cy="994800"/>
            </a:xfrm>
            <a:prstGeom prst="rect">
              <a:avLst/>
            </a:prstGeom>
            <a:solidFill>
              <a:schemeClr val="bg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grpSp>
          <p:nvGrpSpPr>
            <p:cNvPr id="631" name="Shape 1524">
              <a:extLst>
                <a:ext uri="{FF2B5EF4-FFF2-40B4-BE49-F238E27FC236}">
                  <a16:creationId xmlns:a16="http://schemas.microsoft.com/office/drawing/2014/main" id="{64543CDA-789B-440E-BD09-C6A0014E714E}"/>
                </a:ext>
              </a:extLst>
            </p:cNvPr>
            <p:cNvGrpSpPr/>
            <p:nvPr/>
          </p:nvGrpSpPr>
          <p:grpSpPr>
            <a:xfrm>
              <a:off x="1392625" y="3422650"/>
              <a:ext cx="1007862" cy="454500"/>
              <a:chOff x="522150" y="3454950"/>
              <a:chExt cx="1007862" cy="454500"/>
            </a:xfrm>
          </p:grpSpPr>
          <p:sp>
            <p:nvSpPr>
              <p:cNvPr id="656" name="Shape 1525">
                <a:extLst>
                  <a:ext uri="{FF2B5EF4-FFF2-40B4-BE49-F238E27FC236}">
                    <a16:creationId xmlns:a16="http://schemas.microsoft.com/office/drawing/2014/main" id="{8D31BEF4-0EE9-47DF-8E9D-9AD57CB93C91}"/>
                  </a:ext>
                </a:extLst>
              </p:cNvPr>
              <p:cNvSpPr/>
              <p:nvPr/>
            </p:nvSpPr>
            <p:spPr>
              <a:xfrm>
                <a:off x="522150" y="3569250"/>
                <a:ext cx="71400" cy="2259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657" name="Shape 1526">
                <a:extLst>
                  <a:ext uri="{FF2B5EF4-FFF2-40B4-BE49-F238E27FC236}">
                    <a16:creationId xmlns:a16="http://schemas.microsoft.com/office/drawing/2014/main" id="{40326BE9-F6D5-4515-BB8F-D50454A63423}"/>
                  </a:ext>
                </a:extLst>
              </p:cNvPr>
              <p:cNvCxnSpPr>
                <a:stCxn id="659" idx="2"/>
                <a:endCxn id="656" idx="2"/>
              </p:cNvCxnSpPr>
              <p:nvPr/>
            </p:nvCxnSpPr>
            <p:spPr>
              <a:xfrm rot="10800000">
                <a:off x="557712" y="3795150"/>
                <a:ext cx="936600" cy="11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658" name="Shape 1528">
                <a:extLst>
                  <a:ext uri="{FF2B5EF4-FFF2-40B4-BE49-F238E27FC236}">
                    <a16:creationId xmlns:a16="http://schemas.microsoft.com/office/drawing/2014/main" id="{18A1BE87-BF50-4EE0-AC3E-F29C409C91F4}"/>
                  </a:ext>
                </a:extLst>
              </p:cNvPr>
              <p:cNvCxnSpPr>
                <a:stCxn id="659" idx="0"/>
                <a:endCxn id="656" idx="0"/>
              </p:cNvCxnSpPr>
              <p:nvPr/>
            </p:nvCxnSpPr>
            <p:spPr>
              <a:xfrm flipH="1">
                <a:off x="557712" y="3454950"/>
                <a:ext cx="936600" cy="11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sp>
            <p:nvSpPr>
              <p:cNvPr id="659" name="Shape 1527">
                <a:extLst>
                  <a:ext uri="{FF2B5EF4-FFF2-40B4-BE49-F238E27FC236}">
                    <a16:creationId xmlns:a16="http://schemas.microsoft.com/office/drawing/2014/main" id="{A1171CDD-FC33-4201-8B7B-F1A305555D86}"/>
                  </a:ext>
                </a:extLst>
              </p:cNvPr>
              <p:cNvSpPr/>
              <p:nvPr/>
            </p:nvSpPr>
            <p:spPr>
              <a:xfrm>
                <a:off x="1458612" y="3454950"/>
                <a:ext cx="71400" cy="454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632" name="Shape 1529">
              <a:extLst>
                <a:ext uri="{FF2B5EF4-FFF2-40B4-BE49-F238E27FC236}">
                  <a16:creationId xmlns:a16="http://schemas.microsoft.com/office/drawing/2014/main" id="{B0167F32-86EE-431F-BD1A-7E333BD3780D}"/>
                </a:ext>
              </a:extLst>
            </p:cNvPr>
            <p:cNvGrpSpPr/>
            <p:nvPr/>
          </p:nvGrpSpPr>
          <p:grpSpPr>
            <a:xfrm>
              <a:off x="2571562" y="3651250"/>
              <a:ext cx="1007887" cy="454500"/>
              <a:chOff x="522137" y="4131600"/>
              <a:chExt cx="1007887" cy="454500"/>
            </a:xfrm>
          </p:grpSpPr>
          <p:sp>
            <p:nvSpPr>
              <p:cNvPr id="652" name="Shape 1530">
                <a:extLst>
                  <a:ext uri="{FF2B5EF4-FFF2-40B4-BE49-F238E27FC236}">
                    <a16:creationId xmlns:a16="http://schemas.microsoft.com/office/drawing/2014/main" id="{D95E218A-6E23-485E-8DC1-998F6A8DF7C0}"/>
                  </a:ext>
                </a:extLst>
              </p:cNvPr>
              <p:cNvSpPr/>
              <p:nvPr/>
            </p:nvSpPr>
            <p:spPr>
              <a:xfrm>
                <a:off x="1458625" y="4245900"/>
                <a:ext cx="71400" cy="2259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653" name="Shape 1531">
                <a:extLst>
                  <a:ext uri="{FF2B5EF4-FFF2-40B4-BE49-F238E27FC236}">
                    <a16:creationId xmlns:a16="http://schemas.microsoft.com/office/drawing/2014/main" id="{011009CD-1BFD-4D4B-8C40-D9107BA24BE2}"/>
                  </a:ext>
                </a:extLst>
              </p:cNvPr>
              <p:cNvCxnSpPr>
                <a:stCxn id="655" idx="2"/>
                <a:endCxn id="652" idx="2"/>
              </p:cNvCxnSpPr>
              <p:nvPr/>
            </p:nvCxnSpPr>
            <p:spPr>
              <a:xfrm rot="10800000" flipH="1">
                <a:off x="557837" y="4471800"/>
                <a:ext cx="936600" cy="11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654" name="Shape 1533">
                <a:extLst>
                  <a:ext uri="{FF2B5EF4-FFF2-40B4-BE49-F238E27FC236}">
                    <a16:creationId xmlns:a16="http://schemas.microsoft.com/office/drawing/2014/main" id="{9A89FF2D-9AD8-43DB-B82E-9EE920F393C7}"/>
                  </a:ext>
                </a:extLst>
              </p:cNvPr>
              <p:cNvCxnSpPr>
                <a:stCxn id="655" idx="0"/>
                <a:endCxn id="652" idx="0"/>
              </p:cNvCxnSpPr>
              <p:nvPr/>
            </p:nvCxnSpPr>
            <p:spPr>
              <a:xfrm>
                <a:off x="557837" y="4131600"/>
                <a:ext cx="936600" cy="11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sp>
            <p:nvSpPr>
              <p:cNvPr id="655" name="Shape 1532">
                <a:extLst>
                  <a:ext uri="{FF2B5EF4-FFF2-40B4-BE49-F238E27FC236}">
                    <a16:creationId xmlns:a16="http://schemas.microsoft.com/office/drawing/2014/main" id="{F0FF498A-0C94-43BD-A1D3-64BFA6849DAE}"/>
                  </a:ext>
                </a:extLst>
              </p:cNvPr>
              <p:cNvSpPr/>
              <p:nvPr/>
            </p:nvSpPr>
            <p:spPr>
              <a:xfrm>
                <a:off x="522137" y="4131600"/>
                <a:ext cx="71400" cy="454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633" name="Shape 1534">
              <a:extLst>
                <a:ext uri="{FF2B5EF4-FFF2-40B4-BE49-F238E27FC236}">
                  <a16:creationId xmlns:a16="http://schemas.microsoft.com/office/drawing/2014/main" id="{6D9682E5-3E18-4077-9DCB-E5E76F09F1F6}"/>
                </a:ext>
              </a:extLst>
            </p:cNvPr>
            <p:cNvGrpSpPr/>
            <p:nvPr/>
          </p:nvGrpSpPr>
          <p:grpSpPr>
            <a:xfrm>
              <a:off x="7076139" y="3422650"/>
              <a:ext cx="1007887" cy="454500"/>
              <a:chOff x="522137" y="4131600"/>
              <a:chExt cx="1007887" cy="454500"/>
            </a:xfrm>
          </p:grpSpPr>
          <p:sp>
            <p:nvSpPr>
              <p:cNvPr id="648" name="Shape 1535">
                <a:extLst>
                  <a:ext uri="{FF2B5EF4-FFF2-40B4-BE49-F238E27FC236}">
                    <a16:creationId xmlns:a16="http://schemas.microsoft.com/office/drawing/2014/main" id="{47473E72-9C6B-4B5F-9BD1-B5B73BB0782F}"/>
                  </a:ext>
                </a:extLst>
              </p:cNvPr>
              <p:cNvSpPr/>
              <p:nvPr/>
            </p:nvSpPr>
            <p:spPr>
              <a:xfrm>
                <a:off x="1458625" y="4245900"/>
                <a:ext cx="71400" cy="2259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cxnSp>
            <p:nvCxnSpPr>
              <p:cNvPr id="649" name="Shape 1536">
                <a:extLst>
                  <a:ext uri="{FF2B5EF4-FFF2-40B4-BE49-F238E27FC236}">
                    <a16:creationId xmlns:a16="http://schemas.microsoft.com/office/drawing/2014/main" id="{D3DFAE8E-C809-4023-8FAE-CE6B5DA57C32}"/>
                  </a:ext>
                </a:extLst>
              </p:cNvPr>
              <p:cNvCxnSpPr>
                <a:stCxn id="651" idx="2"/>
                <a:endCxn id="648" idx="2"/>
              </p:cNvCxnSpPr>
              <p:nvPr/>
            </p:nvCxnSpPr>
            <p:spPr>
              <a:xfrm rot="10800000" flipH="1">
                <a:off x="557837" y="4471800"/>
                <a:ext cx="936600" cy="11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650" name="Shape 1538">
                <a:extLst>
                  <a:ext uri="{FF2B5EF4-FFF2-40B4-BE49-F238E27FC236}">
                    <a16:creationId xmlns:a16="http://schemas.microsoft.com/office/drawing/2014/main" id="{D6338FF6-57C7-41DA-80AA-F37ACC9657C4}"/>
                  </a:ext>
                </a:extLst>
              </p:cNvPr>
              <p:cNvCxnSpPr>
                <a:stCxn id="651" idx="0"/>
                <a:endCxn id="648" idx="0"/>
              </p:cNvCxnSpPr>
              <p:nvPr/>
            </p:nvCxnSpPr>
            <p:spPr>
              <a:xfrm>
                <a:off x="557837" y="4131600"/>
                <a:ext cx="936600" cy="11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sp>
            <p:nvSpPr>
              <p:cNvPr id="651" name="Shape 1537">
                <a:extLst>
                  <a:ext uri="{FF2B5EF4-FFF2-40B4-BE49-F238E27FC236}">
                    <a16:creationId xmlns:a16="http://schemas.microsoft.com/office/drawing/2014/main" id="{D3899552-CAD4-4ECE-91C1-297F810E0F01}"/>
                  </a:ext>
                </a:extLst>
              </p:cNvPr>
              <p:cNvSpPr/>
              <p:nvPr/>
            </p:nvSpPr>
            <p:spPr>
              <a:xfrm>
                <a:off x="522137" y="4131600"/>
                <a:ext cx="71400" cy="4545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634" name="Shape 1539">
              <a:extLst>
                <a:ext uri="{FF2B5EF4-FFF2-40B4-BE49-F238E27FC236}">
                  <a16:creationId xmlns:a16="http://schemas.microsoft.com/office/drawing/2014/main" id="{E11EA318-BB15-465B-8DE4-5779B25A6BD2}"/>
                </a:ext>
              </a:extLst>
            </p:cNvPr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3752825" y="4378074"/>
              <a:ext cx="313494" cy="18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Shape 1540">
              <a:extLst>
                <a:ext uri="{FF2B5EF4-FFF2-40B4-BE49-F238E27FC236}">
                  <a16:creationId xmlns:a16="http://schemas.microsoft.com/office/drawing/2014/main" id="{18EA609A-142F-43CB-A66C-3E85C879A406}"/>
                </a:ext>
              </a:extLst>
            </p:cNvPr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1745692" y="2855174"/>
              <a:ext cx="301756" cy="17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" name="Shape 1541">
              <a:extLst>
                <a:ext uri="{FF2B5EF4-FFF2-40B4-BE49-F238E27FC236}">
                  <a16:creationId xmlns:a16="http://schemas.microsoft.com/office/drawing/2014/main" id="{C192BB6B-4C77-4D41-8D6D-E1140AF92BE9}"/>
                </a:ext>
              </a:extLst>
            </p:cNvPr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1004362" y="4367417"/>
              <a:ext cx="124316" cy="205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7" name="Shape 1542">
              <a:extLst>
                <a:ext uri="{FF2B5EF4-FFF2-40B4-BE49-F238E27FC236}">
                  <a16:creationId xmlns:a16="http://schemas.microsoft.com/office/drawing/2014/main" id="{8C50057D-B160-4EC2-85A1-3ADF07010F29}"/>
                </a:ext>
              </a:extLst>
            </p:cNvPr>
            <p:cNvSpPr/>
            <p:nvPr/>
          </p:nvSpPr>
          <p:spPr>
            <a:xfrm>
              <a:off x="4861600" y="3554675"/>
              <a:ext cx="939000" cy="500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638" name="Shape 1543">
              <a:extLst>
                <a:ext uri="{FF2B5EF4-FFF2-40B4-BE49-F238E27FC236}">
                  <a16:creationId xmlns:a16="http://schemas.microsoft.com/office/drawing/2014/main" id="{74C0EF00-C348-4D61-A27D-02580890BFD8}"/>
                </a:ext>
              </a:extLst>
            </p:cNvPr>
            <p:cNvGrpSpPr/>
            <p:nvPr/>
          </p:nvGrpSpPr>
          <p:grpSpPr>
            <a:xfrm>
              <a:off x="3873875" y="3459874"/>
              <a:ext cx="1492925" cy="242400"/>
              <a:chOff x="3873875" y="3459874"/>
              <a:chExt cx="1492925" cy="242400"/>
            </a:xfrm>
          </p:grpSpPr>
          <p:cxnSp>
            <p:nvCxnSpPr>
              <p:cNvPr id="644" name="Shape 1544">
                <a:extLst>
                  <a:ext uri="{FF2B5EF4-FFF2-40B4-BE49-F238E27FC236}">
                    <a16:creationId xmlns:a16="http://schemas.microsoft.com/office/drawing/2014/main" id="{3FCFB86C-39C2-4DC6-895E-D62CCCB93727}"/>
                  </a:ext>
                </a:extLst>
              </p:cNvPr>
              <p:cNvCxnSpPr>
                <a:stCxn id="646" idx="2"/>
                <a:endCxn id="647" idx="2"/>
              </p:cNvCxnSpPr>
              <p:nvPr/>
            </p:nvCxnSpPr>
            <p:spPr>
              <a:xfrm>
                <a:off x="3909575" y="3594574"/>
                <a:ext cx="1421400" cy="1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645" name="Shape 1547">
                <a:extLst>
                  <a:ext uri="{FF2B5EF4-FFF2-40B4-BE49-F238E27FC236}">
                    <a16:creationId xmlns:a16="http://schemas.microsoft.com/office/drawing/2014/main" id="{E5372C88-AB5A-4548-8555-DFEF13A164AC}"/>
                  </a:ext>
                </a:extLst>
              </p:cNvPr>
              <p:cNvCxnSpPr>
                <a:stCxn id="646" idx="0"/>
                <a:endCxn id="647" idx="0"/>
              </p:cNvCxnSpPr>
              <p:nvPr/>
            </p:nvCxnSpPr>
            <p:spPr>
              <a:xfrm>
                <a:off x="3909575" y="3459874"/>
                <a:ext cx="1421400" cy="17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sp>
            <p:nvSpPr>
              <p:cNvPr id="646" name="Shape 1545">
                <a:extLst>
                  <a:ext uri="{FF2B5EF4-FFF2-40B4-BE49-F238E27FC236}">
                    <a16:creationId xmlns:a16="http://schemas.microsoft.com/office/drawing/2014/main" id="{D98702A8-704F-4865-A8FC-D0DE2D60B704}"/>
                  </a:ext>
                </a:extLst>
              </p:cNvPr>
              <p:cNvSpPr/>
              <p:nvPr/>
            </p:nvSpPr>
            <p:spPr>
              <a:xfrm>
                <a:off x="3873875" y="3459874"/>
                <a:ext cx="71400" cy="134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47" name="Shape 1546">
                <a:extLst>
                  <a:ext uri="{FF2B5EF4-FFF2-40B4-BE49-F238E27FC236}">
                    <a16:creationId xmlns:a16="http://schemas.microsoft.com/office/drawing/2014/main" id="{2C5EC3D7-44B6-4924-8918-B2E04A6908C8}"/>
                  </a:ext>
                </a:extLst>
              </p:cNvPr>
              <p:cNvSpPr/>
              <p:nvPr/>
            </p:nvSpPr>
            <p:spPr>
              <a:xfrm>
                <a:off x="5295400" y="3630872"/>
                <a:ext cx="71400" cy="71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639" name="Shape 1548">
              <a:extLst>
                <a:ext uri="{FF2B5EF4-FFF2-40B4-BE49-F238E27FC236}">
                  <a16:creationId xmlns:a16="http://schemas.microsoft.com/office/drawing/2014/main" id="{6900E99F-5DF8-4C93-B9D1-A93E74D5193A}"/>
                </a:ext>
              </a:extLst>
            </p:cNvPr>
            <p:cNvGrpSpPr/>
            <p:nvPr/>
          </p:nvGrpSpPr>
          <p:grpSpPr>
            <a:xfrm>
              <a:off x="5295390" y="3907468"/>
              <a:ext cx="1492925" cy="242400"/>
              <a:chOff x="5295390" y="3907468"/>
              <a:chExt cx="1492925" cy="242400"/>
            </a:xfrm>
          </p:grpSpPr>
          <p:cxnSp>
            <p:nvCxnSpPr>
              <p:cNvPr id="640" name="Shape 1549">
                <a:extLst>
                  <a:ext uri="{FF2B5EF4-FFF2-40B4-BE49-F238E27FC236}">
                    <a16:creationId xmlns:a16="http://schemas.microsoft.com/office/drawing/2014/main" id="{BE95CFD1-57B1-4CD8-ADFD-DEA82EDF4ED3}"/>
                  </a:ext>
                </a:extLst>
              </p:cNvPr>
              <p:cNvCxnSpPr>
                <a:stCxn id="642" idx="2"/>
                <a:endCxn id="643" idx="2"/>
              </p:cNvCxnSpPr>
              <p:nvPr/>
            </p:nvCxnSpPr>
            <p:spPr>
              <a:xfrm rot="10800000">
                <a:off x="5331215" y="3978868"/>
                <a:ext cx="1421400" cy="17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641" name="Shape 1552">
                <a:extLst>
                  <a:ext uri="{FF2B5EF4-FFF2-40B4-BE49-F238E27FC236}">
                    <a16:creationId xmlns:a16="http://schemas.microsoft.com/office/drawing/2014/main" id="{03A9657C-E0A1-490A-AE5B-0728E402098A}"/>
                  </a:ext>
                </a:extLst>
              </p:cNvPr>
              <p:cNvCxnSpPr>
                <a:stCxn id="642" idx="0"/>
                <a:endCxn id="643" idx="0"/>
              </p:cNvCxnSpPr>
              <p:nvPr/>
            </p:nvCxnSpPr>
            <p:spPr>
              <a:xfrm rot="10800000">
                <a:off x="5331215" y="3907468"/>
                <a:ext cx="1421400" cy="1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sp>
            <p:nvSpPr>
              <p:cNvPr id="642" name="Shape 1550">
                <a:extLst>
                  <a:ext uri="{FF2B5EF4-FFF2-40B4-BE49-F238E27FC236}">
                    <a16:creationId xmlns:a16="http://schemas.microsoft.com/office/drawing/2014/main" id="{0C250231-2F90-489E-A430-A6722E29033E}"/>
                  </a:ext>
                </a:extLst>
              </p:cNvPr>
              <p:cNvSpPr/>
              <p:nvPr/>
            </p:nvSpPr>
            <p:spPr>
              <a:xfrm>
                <a:off x="6716915" y="4015168"/>
                <a:ext cx="71400" cy="1347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43" name="Shape 1551">
                <a:extLst>
                  <a:ext uri="{FF2B5EF4-FFF2-40B4-BE49-F238E27FC236}">
                    <a16:creationId xmlns:a16="http://schemas.microsoft.com/office/drawing/2014/main" id="{BC28D447-3719-4B66-9134-FB4BD0F7873B}"/>
                  </a:ext>
                </a:extLst>
              </p:cNvPr>
              <p:cNvSpPr/>
              <p:nvPr/>
            </p:nvSpPr>
            <p:spPr>
              <a:xfrm>
                <a:off x="5295390" y="3907472"/>
                <a:ext cx="71400" cy="71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aphicFrame>
        <p:nvGraphicFramePr>
          <p:cNvPr id="660" name="Shape 3004">
            <a:extLst>
              <a:ext uri="{FF2B5EF4-FFF2-40B4-BE49-F238E27FC236}">
                <a16:creationId xmlns:a16="http://schemas.microsoft.com/office/drawing/2014/main" id="{B58FCBDE-E541-4DB2-A3A3-DE22335666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9023883"/>
              </p:ext>
            </p:extLst>
          </p:nvPr>
        </p:nvGraphicFramePr>
        <p:xfrm>
          <a:off x="302397" y="14337692"/>
          <a:ext cx="4827323" cy="1066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1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4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4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4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6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46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1600">
                <a:tc rowSpan="2"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Macro layer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Image space relative error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Activation space relative error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(d) Random filters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(c) Learned filters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b="0" dirty="0"/>
                        <a:t>(e) Random activations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(d) Random filters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(c) Learned filters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b="0" dirty="0"/>
                        <a:t>(e) Random activations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0.380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0.423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b="0" dirty="0"/>
                        <a:t>0.610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0.872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0.895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b="0" dirty="0"/>
                        <a:t>1.414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0.438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0.692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b="0" dirty="0"/>
                        <a:t>0.864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0.926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0.961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b="0" dirty="0"/>
                        <a:t>1.414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0.345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0.326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b="0" dirty="0"/>
                        <a:t>0.652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0.862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0.912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b="0" dirty="0"/>
                        <a:t>1.414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0.357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0.379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b="0" dirty="0"/>
                        <a:t>0.436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0.992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1.051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b="0" dirty="0"/>
                        <a:t>1.414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61" name="Shape 624">
            <a:extLst>
              <a:ext uri="{FF2B5EF4-FFF2-40B4-BE49-F238E27FC236}">
                <a16:creationId xmlns:a16="http://schemas.microsoft.com/office/drawing/2014/main" id="{16B0B415-C63E-470C-AD79-B42E4112562C}"/>
              </a:ext>
            </a:extLst>
          </p:cNvPr>
          <p:cNvGrpSpPr>
            <a:grpSpLocks noChangeAspect="1"/>
          </p:cNvGrpSpPr>
          <p:nvPr/>
        </p:nvGrpSpPr>
        <p:grpSpPr>
          <a:xfrm>
            <a:off x="796643" y="4785866"/>
            <a:ext cx="4308314" cy="1490061"/>
            <a:chOff x="932050" y="2504625"/>
            <a:chExt cx="6983049" cy="2439675"/>
          </a:xfrm>
        </p:grpSpPr>
        <p:sp>
          <p:nvSpPr>
            <p:cNvPr id="662" name="Shape 625">
              <a:extLst>
                <a:ext uri="{FF2B5EF4-FFF2-40B4-BE49-F238E27FC236}">
                  <a16:creationId xmlns:a16="http://schemas.microsoft.com/office/drawing/2014/main" id="{2175DC9D-4CF5-43DD-A3F4-C1B1F2654F3F}"/>
                </a:ext>
              </a:extLst>
            </p:cNvPr>
            <p:cNvSpPr txBox="1"/>
            <p:nvPr/>
          </p:nvSpPr>
          <p:spPr>
            <a:xfrm>
              <a:off x="932050" y="4335875"/>
              <a:ext cx="7635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/>
                <a:t>Input</a:t>
              </a:r>
            </a:p>
          </p:txBody>
        </p:sp>
        <p:sp>
          <p:nvSpPr>
            <p:cNvPr id="663" name="Shape 626">
              <a:extLst>
                <a:ext uri="{FF2B5EF4-FFF2-40B4-BE49-F238E27FC236}">
                  <a16:creationId xmlns:a16="http://schemas.microsoft.com/office/drawing/2014/main" id="{C6022341-BBB6-4875-81C2-D31D622469CE}"/>
                </a:ext>
              </a:extLst>
            </p:cNvPr>
            <p:cNvSpPr txBox="1"/>
            <p:nvPr/>
          </p:nvSpPr>
          <p:spPr>
            <a:xfrm>
              <a:off x="1847937" y="2504625"/>
              <a:ext cx="7635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/>
                <a:t>Conv</a:t>
              </a:r>
            </a:p>
          </p:txBody>
        </p:sp>
        <p:sp>
          <p:nvSpPr>
            <p:cNvPr id="664" name="Shape 627">
              <a:extLst>
                <a:ext uri="{FF2B5EF4-FFF2-40B4-BE49-F238E27FC236}">
                  <a16:creationId xmlns:a16="http://schemas.microsoft.com/office/drawing/2014/main" id="{32AE8C5C-4217-409A-8BA9-C2B602CE2FC7}"/>
                </a:ext>
              </a:extLst>
            </p:cNvPr>
            <p:cNvSpPr txBox="1"/>
            <p:nvPr/>
          </p:nvSpPr>
          <p:spPr>
            <a:xfrm>
              <a:off x="3512475" y="2504625"/>
              <a:ext cx="7635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/>
                <a:t>Pool</a:t>
              </a:r>
            </a:p>
          </p:txBody>
        </p:sp>
        <p:sp>
          <p:nvSpPr>
            <p:cNvPr id="665" name="Shape 628">
              <a:extLst>
                <a:ext uri="{FF2B5EF4-FFF2-40B4-BE49-F238E27FC236}">
                  <a16:creationId xmlns:a16="http://schemas.microsoft.com/office/drawing/2014/main" id="{E021F2E2-B6CF-4A97-8B0B-5369A0337392}"/>
                </a:ext>
              </a:extLst>
            </p:cNvPr>
            <p:cNvSpPr txBox="1"/>
            <p:nvPr/>
          </p:nvSpPr>
          <p:spPr>
            <a:xfrm>
              <a:off x="6820000" y="4335875"/>
              <a:ext cx="7635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/>
                <a:t>Recon</a:t>
              </a:r>
            </a:p>
          </p:txBody>
        </p:sp>
        <p:sp>
          <p:nvSpPr>
            <p:cNvPr id="666" name="Shape 629">
              <a:extLst>
                <a:ext uri="{FF2B5EF4-FFF2-40B4-BE49-F238E27FC236}">
                  <a16:creationId xmlns:a16="http://schemas.microsoft.com/office/drawing/2014/main" id="{A9890ED2-BB68-42A0-A024-815FEB85BF48}"/>
                </a:ext>
              </a:extLst>
            </p:cNvPr>
            <p:cNvSpPr txBox="1"/>
            <p:nvPr/>
          </p:nvSpPr>
          <p:spPr>
            <a:xfrm>
              <a:off x="6724752" y="2504625"/>
              <a:ext cx="8970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/>
                <a:t>Deconv</a:t>
              </a:r>
            </a:p>
          </p:txBody>
        </p:sp>
        <p:sp>
          <p:nvSpPr>
            <p:cNvPr id="667" name="Shape 630">
              <a:extLst>
                <a:ext uri="{FF2B5EF4-FFF2-40B4-BE49-F238E27FC236}">
                  <a16:creationId xmlns:a16="http://schemas.microsoft.com/office/drawing/2014/main" id="{3627FDB6-B83A-4EC2-B316-9D56EECDE30B}"/>
                </a:ext>
              </a:extLst>
            </p:cNvPr>
            <p:cNvSpPr txBox="1"/>
            <p:nvPr/>
          </p:nvSpPr>
          <p:spPr>
            <a:xfrm>
              <a:off x="4992700" y="2504625"/>
              <a:ext cx="7635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/>
                <a:t>Unpool</a:t>
              </a:r>
            </a:p>
          </p:txBody>
        </p:sp>
        <p:sp>
          <p:nvSpPr>
            <p:cNvPr id="668" name="Shape 631">
              <a:extLst>
                <a:ext uri="{FF2B5EF4-FFF2-40B4-BE49-F238E27FC236}">
                  <a16:creationId xmlns:a16="http://schemas.microsoft.com/office/drawing/2014/main" id="{03CEF97D-AC9E-407A-AEC9-0A848E5210C4}"/>
                </a:ext>
              </a:extLst>
            </p:cNvPr>
            <p:cNvSpPr/>
            <p:nvPr/>
          </p:nvSpPr>
          <p:spPr>
            <a:xfrm>
              <a:off x="1076499" y="2877300"/>
              <a:ext cx="930299" cy="1457400"/>
            </a:xfrm>
            <a:prstGeom prst="cube">
              <a:avLst>
                <a:gd name="adj" fmla="val 4961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69" name="Shape 632">
              <a:extLst>
                <a:ext uri="{FF2B5EF4-FFF2-40B4-BE49-F238E27FC236}">
                  <a16:creationId xmlns:a16="http://schemas.microsoft.com/office/drawing/2014/main" id="{C5E2B72E-15B6-477E-B729-29BE27D54D27}"/>
                </a:ext>
              </a:extLst>
            </p:cNvPr>
            <p:cNvSpPr/>
            <p:nvPr/>
          </p:nvSpPr>
          <p:spPr>
            <a:xfrm>
              <a:off x="2259799" y="2877303"/>
              <a:ext cx="1404599" cy="1457400"/>
            </a:xfrm>
            <a:prstGeom prst="cube">
              <a:avLst>
                <a:gd name="adj" fmla="val 32474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grpSp>
          <p:nvGrpSpPr>
            <p:cNvPr id="670" name="Shape 633">
              <a:extLst>
                <a:ext uri="{FF2B5EF4-FFF2-40B4-BE49-F238E27FC236}">
                  <a16:creationId xmlns:a16="http://schemas.microsoft.com/office/drawing/2014/main" id="{71B96047-B4B7-44F6-9AEB-FCDA17CD4F82}"/>
                </a:ext>
              </a:extLst>
            </p:cNvPr>
            <p:cNvGrpSpPr/>
            <p:nvPr/>
          </p:nvGrpSpPr>
          <p:grpSpPr>
            <a:xfrm>
              <a:off x="1549200" y="3195299"/>
              <a:ext cx="946625" cy="598353"/>
              <a:chOff x="784400" y="3231049"/>
              <a:chExt cx="946625" cy="598353"/>
            </a:xfrm>
          </p:grpSpPr>
          <p:grpSp>
            <p:nvGrpSpPr>
              <p:cNvPr id="732" name="Shape 634">
                <a:extLst>
                  <a:ext uri="{FF2B5EF4-FFF2-40B4-BE49-F238E27FC236}">
                    <a16:creationId xmlns:a16="http://schemas.microsoft.com/office/drawing/2014/main" id="{B4FC105E-3889-4AEE-8AB7-E01A532A00FA}"/>
                  </a:ext>
                </a:extLst>
              </p:cNvPr>
              <p:cNvGrpSpPr/>
              <p:nvPr/>
            </p:nvGrpSpPr>
            <p:grpSpPr>
              <a:xfrm>
                <a:off x="784400" y="3231049"/>
                <a:ext cx="280500" cy="598353"/>
                <a:chOff x="3586312" y="3569699"/>
                <a:chExt cx="280500" cy="598353"/>
              </a:xfrm>
            </p:grpSpPr>
            <p:sp>
              <p:nvSpPr>
                <p:cNvPr id="741" name="Shape 635">
                  <a:extLst>
                    <a:ext uri="{FF2B5EF4-FFF2-40B4-BE49-F238E27FC236}">
                      <a16:creationId xmlns:a16="http://schemas.microsoft.com/office/drawing/2014/main" id="{3D12989E-AE14-4F93-BC51-134807D311EE}"/>
                    </a:ext>
                  </a:extLst>
                </p:cNvPr>
                <p:cNvSpPr/>
                <p:nvPr/>
              </p:nvSpPr>
              <p:spPr>
                <a:xfrm>
                  <a:off x="3586312" y="3569699"/>
                  <a:ext cx="2805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  <p:sp>
              <p:nvSpPr>
                <p:cNvPr id="742" name="Shape 636">
                  <a:extLst>
                    <a:ext uri="{FF2B5EF4-FFF2-40B4-BE49-F238E27FC236}">
                      <a16:creationId xmlns:a16="http://schemas.microsoft.com/office/drawing/2014/main" id="{0A512C68-E36C-4A8B-96CF-26A1B8572157}"/>
                    </a:ext>
                  </a:extLst>
                </p:cNvPr>
                <p:cNvSpPr/>
                <p:nvPr/>
              </p:nvSpPr>
              <p:spPr>
                <a:xfrm>
                  <a:off x="3586312" y="3868953"/>
                  <a:ext cx="2805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  <p:sp>
              <p:nvSpPr>
                <p:cNvPr id="743" name="Shape 637">
                  <a:extLst>
                    <a:ext uri="{FF2B5EF4-FFF2-40B4-BE49-F238E27FC236}">
                      <a16:creationId xmlns:a16="http://schemas.microsoft.com/office/drawing/2014/main" id="{1130A931-B2BA-4C31-AEFB-8B10B2FCCB80}"/>
                    </a:ext>
                  </a:extLst>
                </p:cNvPr>
                <p:cNvSpPr/>
                <p:nvPr/>
              </p:nvSpPr>
              <p:spPr>
                <a:xfrm rot="5400000" flipH="1">
                  <a:off x="3571662" y="3873121"/>
                  <a:ext cx="447600" cy="141600"/>
                </a:xfrm>
                <a:prstGeom prst="parallelogram">
                  <a:avLst>
                    <a:gd name="adj" fmla="val 100689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</p:grpSp>
          <p:cxnSp>
            <p:nvCxnSpPr>
              <p:cNvPr id="733" name="Shape 638">
                <a:extLst>
                  <a:ext uri="{FF2B5EF4-FFF2-40B4-BE49-F238E27FC236}">
                    <a16:creationId xmlns:a16="http://schemas.microsoft.com/office/drawing/2014/main" id="{C8BC5267-A035-479D-BC70-32EE2BBB3E95}"/>
                  </a:ext>
                </a:extLst>
              </p:cNvPr>
              <p:cNvCxnSpPr>
                <a:stCxn id="742" idx="0"/>
                <a:endCxn id="739" idx="0"/>
              </p:cNvCxnSpPr>
              <p:nvPr/>
            </p:nvCxnSpPr>
            <p:spPr>
              <a:xfrm>
                <a:off x="924650" y="3530303"/>
                <a:ext cx="735600" cy="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34" name="Shape 640">
                <a:extLst>
                  <a:ext uri="{FF2B5EF4-FFF2-40B4-BE49-F238E27FC236}">
                    <a16:creationId xmlns:a16="http://schemas.microsoft.com/office/drawing/2014/main" id="{02C88E2F-E52F-47C3-8D09-7E90C351DCA5}"/>
                  </a:ext>
                </a:extLst>
              </p:cNvPr>
              <p:cNvCxnSpPr>
                <a:stCxn id="742" idx="3"/>
                <a:endCxn id="739" idx="3"/>
              </p:cNvCxnSpPr>
              <p:nvPr/>
            </p:nvCxnSpPr>
            <p:spPr>
              <a:xfrm rot="10800000" flipH="1">
                <a:off x="1064900" y="3607853"/>
                <a:ext cx="666000" cy="7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35" name="Shape 641">
                <a:extLst>
                  <a:ext uri="{FF2B5EF4-FFF2-40B4-BE49-F238E27FC236}">
                    <a16:creationId xmlns:a16="http://schemas.microsoft.com/office/drawing/2014/main" id="{8F452442-311C-4A6F-A76B-4EB012B0C822}"/>
                  </a:ext>
                </a:extLst>
              </p:cNvPr>
              <p:cNvCxnSpPr>
                <a:stCxn id="741" idx="3"/>
                <a:endCxn id="738" idx="3"/>
              </p:cNvCxnSpPr>
              <p:nvPr/>
            </p:nvCxnSpPr>
            <p:spPr>
              <a:xfrm>
                <a:off x="1064900" y="3380599"/>
                <a:ext cx="666000" cy="7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36" name="Shape 643">
                <a:extLst>
                  <a:ext uri="{FF2B5EF4-FFF2-40B4-BE49-F238E27FC236}">
                    <a16:creationId xmlns:a16="http://schemas.microsoft.com/office/drawing/2014/main" id="{5C5E7271-8B97-4E13-92DE-B328DC1F0672}"/>
                  </a:ext>
                </a:extLst>
              </p:cNvPr>
              <p:cNvCxnSpPr>
                <a:stCxn id="742" idx="2"/>
                <a:endCxn id="739" idx="2"/>
              </p:cNvCxnSpPr>
              <p:nvPr/>
            </p:nvCxnSpPr>
            <p:spPr>
              <a:xfrm rot="10800000" flipH="1">
                <a:off x="924650" y="3683303"/>
                <a:ext cx="735600" cy="14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grpSp>
            <p:nvGrpSpPr>
              <p:cNvPr id="737" name="Shape 644">
                <a:extLst>
                  <a:ext uri="{FF2B5EF4-FFF2-40B4-BE49-F238E27FC236}">
                    <a16:creationId xmlns:a16="http://schemas.microsoft.com/office/drawing/2014/main" id="{1086EA09-A1DB-407F-B20B-5AFCB688D468}"/>
                  </a:ext>
                </a:extLst>
              </p:cNvPr>
              <p:cNvGrpSpPr/>
              <p:nvPr/>
            </p:nvGrpSpPr>
            <p:grpSpPr>
              <a:xfrm>
                <a:off x="1589425" y="3381471"/>
                <a:ext cx="141600" cy="301966"/>
                <a:chOff x="4619937" y="3720121"/>
                <a:chExt cx="141600" cy="301966"/>
              </a:xfrm>
            </p:grpSpPr>
            <p:sp>
              <p:nvSpPr>
                <p:cNvPr id="738" name="Shape 642">
                  <a:extLst>
                    <a:ext uri="{FF2B5EF4-FFF2-40B4-BE49-F238E27FC236}">
                      <a16:creationId xmlns:a16="http://schemas.microsoft.com/office/drawing/2014/main" id="{BE71976B-0815-4AAB-9D04-CAE5435EA62E}"/>
                    </a:ext>
                  </a:extLst>
                </p:cNvPr>
                <p:cNvSpPr/>
                <p:nvPr/>
              </p:nvSpPr>
              <p:spPr>
                <a:xfrm>
                  <a:off x="4619937" y="3720121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  <p:sp>
              <p:nvSpPr>
                <p:cNvPr id="739" name="Shape 639">
                  <a:extLst>
                    <a:ext uri="{FF2B5EF4-FFF2-40B4-BE49-F238E27FC236}">
                      <a16:creationId xmlns:a16="http://schemas.microsoft.com/office/drawing/2014/main" id="{7072120E-8A44-4276-8CC1-6828EA75D6F6}"/>
                    </a:ext>
                  </a:extLst>
                </p:cNvPr>
                <p:cNvSpPr/>
                <p:nvPr/>
              </p:nvSpPr>
              <p:spPr>
                <a:xfrm>
                  <a:off x="4619937" y="3871187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  <p:sp>
              <p:nvSpPr>
                <p:cNvPr id="740" name="Shape 645">
                  <a:extLst>
                    <a:ext uri="{FF2B5EF4-FFF2-40B4-BE49-F238E27FC236}">
                      <a16:creationId xmlns:a16="http://schemas.microsoft.com/office/drawing/2014/main" id="{F518ECA6-A71C-4B99-BA87-C8AB8366DB72}"/>
                    </a:ext>
                  </a:extLst>
                </p:cNvPr>
                <p:cNvSpPr/>
                <p:nvPr/>
              </p:nvSpPr>
              <p:spPr>
                <a:xfrm rot="5400000" flipH="1">
                  <a:off x="4612609" y="3873359"/>
                  <a:ext cx="225900" cy="71400"/>
                </a:xfrm>
                <a:prstGeom prst="parallelogram">
                  <a:avLst>
                    <a:gd name="adj" fmla="val 100689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</p:grpSp>
        </p:grpSp>
        <p:sp>
          <p:nvSpPr>
            <p:cNvPr id="671" name="Shape 646">
              <a:extLst>
                <a:ext uri="{FF2B5EF4-FFF2-40B4-BE49-F238E27FC236}">
                  <a16:creationId xmlns:a16="http://schemas.microsoft.com/office/drawing/2014/main" id="{D00C807C-E296-40D9-B9B1-08203DF26BFF}"/>
                </a:ext>
              </a:extLst>
            </p:cNvPr>
            <p:cNvSpPr/>
            <p:nvPr/>
          </p:nvSpPr>
          <p:spPr>
            <a:xfrm>
              <a:off x="5327211" y="2877303"/>
              <a:ext cx="1404600" cy="1457400"/>
            </a:xfrm>
            <a:prstGeom prst="cube">
              <a:avLst>
                <a:gd name="adj" fmla="val 32474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2" name="Shape 647">
              <a:extLst>
                <a:ext uri="{FF2B5EF4-FFF2-40B4-BE49-F238E27FC236}">
                  <a16:creationId xmlns:a16="http://schemas.microsoft.com/office/drawing/2014/main" id="{E90E0E0C-E0BB-47E9-8445-3120358B17BF}"/>
                </a:ext>
              </a:extLst>
            </p:cNvPr>
            <p:cNvSpPr/>
            <p:nvPr/>
          </p:nvSpPr>
          <p:spPr>
            <a:xfrm>
              <a:off x="6984799" y="2877300"/>
              <a:ext cx="930300" cy="1457400"/>
            </a:xfrm>
            <a:prstGeom prst="cube">
              <a:avLst>
                <a:gd name="adj" fmla="val 4961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grpSp>
          <p:nvGrpSpPr>
            <p:cNvPr id="673" name="Shape 648">
              <a:extLst>
                <a:ext uri="{FF2B5EF4-FFF2-40B4-BE49-F238E27FC236}">
                  <a16:creationId xmlns:a16="http://schemas.microsoft.com/office/drawing/2014/main" id="{2ED8621A-8008-4EBB-B469-0D8EA506ABCF}"/>
                </a:ext>
              </a:extLst>
            </p:cNvPr>
            <p:cNvGrpSpPr/>
            <p:nvPr/>
          </p:nvGrpSpPr>
          <p:grpSpPr>
            <a:xfrm>
              <a:off x="6376375" y="3194999"/>
              <a:ext cx="876875" cy="598946"/>
              <a:chOff x="5111675" y="4423074"/>
              <a:chExt cx="876875" cy="598946"/>
            </a:xfrm>
          </p:grpSpPr>
          <p:grpSp>
            <p:nvGrpSpPr>
              <p:cNvPr id="720" name="Shape 649">
                <a:extLst>
                  <a:ext uri="{FF2B5EF4-FFF2-40B4-BE49-F238E27FC236}">
                    <a16:creationId xmlns:a16="http://schemas.microsoft.com/office/drawing/2014/main" id="{9348B4D4-0632-4BC9-B130-0F0D45EECDFD}"/>
                  </a:ext>
                </a:extLst>
              </p:cNvPr>
              <p:cNvGrpSpPr/>
              <p:nvPr/>
            </p:nvGrpSpPr>
            <p:grpSpPr>
              <a:xfrm>
                <a:off x="5111675" y="4579134"/>
                <a:ext cx="141600" cy="301966"/>
                <a:chOff x="5111675" y="3512334"/>
                <a:chExt cx="141600" cy="301966"/>
              </a:xfrm>
            </p:grpSpPr>
            <p:sp>
              <p:nvSpPr>
                <p:cNvPr id="729" name="Shape 650">
                  <a:extLst>
                    <a:ext uri="{FF2B5EF4-FFF2-40B4-BE49-F238E27FC236}">
                      <a16:creationId xmlns:a16="http://schemas.microsoft.com/office/drawing/2014/main" id="{4C61B708-C29A-49D1-8846-1E21E1095BB5}"/>
                    </a:ext>
                  </a:extLst>
                </p:cNvPr>
                <p:cNvSpPr/>
                <p:nvPr/>
              </p:nvSpPr>
              <p:spPr>
                <a:xfrm>
                  <a:off x="5111675" y="3512334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  <p:sp>
              <p:nvSpPr>
                <p:cNvPr id="730" name="Shape 651">
                  <a:extLst>
                    <a:ext uri="{FF2B5EF4-FFF2-40B4-BE49-F238E27FC236}">
                      <a16:creationId xmlns:a16="http://schemas.microsoft.com/office/drawing/2014/main" id="{38B4EDC1-6EBF-4044-98CB-F337385345E5}"/>
                    </a:ext>
                  </a:extLst>
                </p:cNvPr>
                <p:cNvSpPr/>
                <p:nvPr/>
              </p:nvSpPr>
              <p:spPr>
                <a:xfrm>
                  <a:off x="5111675" y="3663400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  <p:sp>
              <p:nvSpPr>
                <p:cNvPr id="731" name="Shape 652">
                  <a:extLst>
                    <a:ext uri="{FF2B5EF4-FFF2-40B4-BE49-F238E27FC236}">
                      <a16:creationId xmlns:a16="http://schemas.microsoft.com/office/drawing/2014/main" id="{AF0E5090-5B46-4026-A9FD-1F913716B54E}"/>
                    </a:ext>
                  </a:extLst>
                </p:cNvPr>
                <p:cNvSpPr/>
                <p:nvPr/>
              </p:nvSpPr>
              <p:spPr>
                <a:xfrm rot="5400000" flipH="1">
                  <a:off x="5104347" y="3665571"/>
                  <a:ext cx="225900" cy="71400"/>
                </a:xfrm>
                <a:prstGeom prst="parallelogram">
                  <a:avLst>
                    <a:gd name="adj" fmla="val 100689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</p:grpSp>
          <p:cxnSp>
            <p:nvCxnSpPr>
              <p:cNvPr id="721" name="Shape 653">
                <a:extLst>
                  <a:ext uri="{FF2B5EF4-FFF2-40B4-BE49-F238E27FC236}">
                    <a16:creationId xmlns:a16="http://schemas.microsoft.com/office/drawing/2014/main" id="{609A73A9-34C8-49B5-8E5F-0EB633C9571D}"/>
                  </a:ext>
                </a:extLst>
              </p:cNvPr>
              <p:cNvCxnSpPr>
                <a:stCxn id="727" idx="0"/>
                <a:endCxn id="730" idx="0"/>
              </p:cNvCxnSpPr>
              <p:nvPr/>
            </p:nvCxnSpPr>
            <p:spPr>
              <a:xfrm flipH="1">
                <a:off x="5182450" y="4722328"/>
                <a:ext cx="664500" cy="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22" name="Shape 655">
                <a:extLst>
                  <a:ext uri="{FF2B5EF4-FFF2-40B4-BE49-F238E27FC236}">
                    <a16:creationId xmlns:a16="http://schemas.microsoft.com/office/drawing/2014/main" id="{B1295E91-551E-4950-9A62-6806F18B087F}"/>
                  </a:ext>
                </a:extLst>
              </p:cNvPr>
              <p:cNvCxnSpPr>
                <a:stCxn id="727" idx="3"/>
                <a:endCxn id="730" idx="3"/>
              </p:cNvCxnSpPr>
              <p:nvPr/>
            </p:nvCxnSpPr>
            <p:spPr>
              <a:xfrm rot="10800000">
                <a:off x="5253400" y="4805578"/>
                <a:ext cx="733800" cy="6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23" name="Shape 656">
                <a:extLst>
                  <a:ext uri="{FF2B5EF4-FFF2-40B4-BE49-F238E27FC236}">
                    <a16:creationId xmlns:a16="http://schemas.microsoft.com/office/drawing/2014/main" id="{4C045284-8D99-4527-8A93-16A528E39996}"/>
                  </a:ext>
                </a:extLst>
              </p:cNvPr>
              <p:cNvCxnSpPr>
                <a:stCxn id="726" idx="3"/>
                <a:endCxn id="729" idx="3"/>
              </p:cNvCxnSpPr>
              <p:nvPr/>
            </p:nvCxnSpPr>
            <p:spPr>
              <a:xfrm flipH="1">
                <a:off x="5253400" y="4572624"/>
                <a:ext cx="733800" cy="8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24" name="Shape 658">
                <a:extLst>
                  <a:ext uri="{FF2B5EF4-FFF2-40B4-BE49-F238E27FC236}">
                    <a16:creationId xmlns:a16="http://schemas.microsoft.com/office/drawing/2014/main" id="{B3CE2B0C-EA9A-4267-8C6D-45909665731A}"/>
                  </a:ext>
                </a:extLst>
              </p:cNvPr>
              <p:cNvCxnSpPr>
                <a:stCxn id="727" idx="2"/>
                <a:endCxn id="730" idx="2"/>
              </p:cNvCxnSpPr>
              <p:nvPr/>
            </p:nvCxnSpPr>
            <p:spPr>
              <a:xfrm rot="10800000">
                <a:off x="5182450" y="4881028"/>
                <a:ext cx="664500" cy="14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grpSp>
            <p:nvGrpSpPr>
              <p:cNvPr id="725" name="Shape 659">
                <a:extLst>
                  <a:ext uri="{FF2B5EF4-FFF2-40B4-BE49-F238E27FC236}">
                    <a16:creationId xmlns:a16="http://schemas.microsoft.com/office/drawing/2014/main" id="{00CCA2D6-542D-47E1-A873-2E848AFDD9BD}"/>
                  </a:ext>
                </a:extLst>
              </p:cNvPr>
              <p:cNvGrpSpPr/>
              <p:nvPr/>
            </p:nvGrpSpPr>
            <p:grpSpPr>
              <a:xfrm>
                <a:off x="5706700" y="4423074"/>
                <a:ext cx="281850" cy="598946"/>
                <a:chOff x="5935300" y="3356274"/>
                <a:chExt cx="281850" cy="598946"/>
              </a:xfrm>
            </p:grpSpPr>
            <p:sp>
              <p:nvSpPr>
                <p:cNvPr id="726" name="Shape 657">
                  <a:extLst>
                    <a:ext uri="{FF2B5EF4-FFF2-40B4-BE49-F238E27FC236}">
                      <a16:creationId xmlns:a16="http://schemas.microsoft.com/office/drawing/2014/main" id="{4FEC098A-E9C1-4285-B9F2-531C4A4B5B22}"/>
                    </a:ext>
                  </a:extLst>
                </p:cNvPr>
                <p:cNvSpPr/>
                <p:nvPr/>
              </p:nvSpPr>
              <p:spPr>
                <a:xfrm>
                  <a:off x="5935300" y="3356274"/>
                  <a:ext cx="2805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  <p:sp>
              <p:nvSpPr>
                <p:cNvPr id="727" name="Shape 654">
                  <a:extLst>
                    <a:ext uri="{FF2B5EF4-FFF2-40B4-BE49-F238E27FC236}">
                      <a16:creationId xmlns:a16="http://schemas.microsoft.com/office/drawing/2014/main" id="{306337D9-5C24-4456-B1E6-C392503F84D4}"/>
                    </a:ext>
                  </a:extLst>
                </p:cNvPr>
                <p:cNvSpPr/>
                <p:nvPr/>
              </p:nvSpPr>
              <p:spPr>
                <a:xfrm>
                  <a:off x="5935300" y="3655528"/>
                  <a:ext cx="2805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  <p:sp>
              <p:nvSpPr>
                <p:cNvPr id="728" name="Shape 660">
                  <a:extLst>
                    <a:ext uri="{FF2B5EF4-FFF2-40B4-BE49-F238E27FC236}">
                      <a16:creationId xmlns:a16="http://schemas.microsoft.com/office/drawing/2014/main" id="{B0AE9D8F-E2CE-4DA2-8CA6-3FA910F9918A}"/>
                    </a:ext>
                  </a:extLst>
                </p:cNvPr>
                <p:cNvSpPr/>
                <p:nvPr/>
              </p:nvSpPr>
              <p:spPr>
                <a:xfrm rot="5400000" flipH="1">
                  <a:off x="5922550" y="3660621"/>
                  <a:ext cx="447600" cy="141600"/>
                </a:xfrm>
                <a:prstGeom prst="parallelogram">
                  <a:avLst>
                    <a:gd name="adj" fmla="val 100689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</p:grpSp>
        </p:grpSp>
        <p:sp>
          <p:nvSpPr>
            <p:cNvPr id="674" name="Shape 661">
              <a:extLst>
                <a:ext uri="{FF2B5EF4-FFF2-40B4-BE49-F238E27FC236}">
                  <a16:creationId xmlns:a16="http://schemas.microsoft.com/office/drawing/2014/main" id="{3DABC5EA-BA57-479B-AA07-B913C58F15B8}"/>
                </a:ext>
              </a:extLst>
            </p:cNvPr>
            <p:cNvSpPr/>
            <p:nvPr/>
          </p:nvSpPr>
          <p:spPr>
            <a:xfrm>
              <a:off x="3911701" y="3130425"/>
              <a:ext cx="1168200" cy="728100"/>
            </a:xfrm>
            <a:prstGeom prst="cube">
              <a:avLst>
                <a:gd name="adj" fmla="val 32474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675" name="Shape 662">
              <a:extLst>
                <a:ext uri="{FF2B5EF4-FFF2-40B4-BE49-F238E27FC236}">
                  <a16:creationId xmlns:a16="http://schemas.microsoft.com/office/drawing/2014/main" id="{C337F8DD-1991-4490-8D1D-456DA3F64158}"/>
                </a:ext>
              </a:extLst>
            </p:cNvPr>
            <p:cNvSpPr/>
            <p:nvPr/>
          </p:nvSpPr>
          <p:spPr>
            <a:xfrm>
              <a:off x="3911701" y="4216200"/>
              <a:ext cx="1168200" cy="728100"/>
            </a:xfrm>
            <a:prstGeom prst="cube">
              <a:avLst>
                <a:gd name="adj" fmla="val 32474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grpSp>
          <p:nvGrpSpPr>
            <p:cNvPr id="676" name="Shape 663">
              <a:extLst>
                <a:ext uri="{FF2B5EF4-FFF2-40B4-BE49-F238E27FC236}">
                  <a16:creationId xmlns:a16="http://schemas.microsoft.com/office/drawing/2014/main" id="{4BEF93BA-FAB6-4E34-93BF-61AA78417783}"/>
                </a:ext>
              </a:extLst>
            </p:cNvPr>
            <p:cNvGrpSpPr/>
            <p:nvPr/>
          </p:nvGrpSpPr>
          <p:grpSpPr>
            <a:xfrm>
              <a:off x="3273700" y="3195299"/>
              <a:ext cx="794225" cy="1519187"/>
              <a:chOff x="3578500" y="3195299"/>
              <a:chExt cx="794225" cy="1519187"/>
            </a:xfrm>
          </p:grpSpPr>
          <p:grpSp>
            <p:nvGrpSpPr>
              <p:cNvPr id="700" name="Shape 664">
                <a:extLst>
                  <a:ext uri="{FF2B5EF4-FFF2-40B4-BE49-F238E27FC236}">
                    <a16:creationId xmlns:a16="http://schemas.microsoft.com/office/drawing/2014/main" id="{7C3CE447-6F60-4A78-B55C-3873448D8C68}"/>
                  </a:ext>
                </a:extLst>
              </p:cNvPr>
              <p:cNvGrpSpPr/>
              <p:nvPr/>
            </p:nvGrpSpPr>
            <p:grpSpPr>
              <a:xfrm>
                <a:off x="3578500" y="3195299"/>
                <a:ext cx="280500" cy="598353"/>
                <a:chOff x="3586312" y="3569699"/>
                <a:chExt cx="280500" cy="598353"/>
              </a:xfrm>
            </p:grpSpPr>
            <p:sp>
              <p:nvSpPr>
                <p:cNvPr id="717" name="Shape 665">
                  <a:extLst>
                    <a:ext uri="{FF2B5EF4-FFF2-40B4-BE49-F238E27FC236}">
                      <a16:creationId xmlns:a16="http://schemas.microsoft.com/office/drawing/2014/main" id="{67AA1E7E-5DAC-4E81-B10E-97D68B99F46A}"/>
                    </a:ext>
                  </a:extLst>
                </p:cNvPr>
                <p:cNvSpPr/>
                <p:nvPr/>
              </p:nvSpPr>
              <p:spPr>
                <a:xfrm>
                  <a:off x="3586312" y="3569699"/>
                  <a:ext cx="2805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  <p:sp>
              <p:nvSpPr>
                <p:cNvPr id="718" name="Shape 666">
                  <a:extLst>
                    <a:ext uri="{FF2B5EF4-FFF2-40B4-BE49-F238E27FC236}">
                      <a16:creationId xmlns:a16="http://schemas.microsoft.com/office/drawing/2014/main" id="{B3FA34BB-77D6-43CA-865D-CFCCBECF5059}"/>
                    </a:ext>
                  </a:extLst>
                </p:cNvPr>
                <p:cNvSpPr/>
                <p:nvPr/>
              </p:nvSpPr>
              <p:spPr>
                <a:xfrm>
                  <a:off x="3586312" y="3868953"/>
                  <a:ext cx="2805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  <p:sp>
              <p:nvSpPr>
                <p:cNvPr id="719" name="Shape 667">
                  <a:extLst>
                    <a:ext uri="{FF2B5EF4-FFF2-40B4-BE49-F238E27FC236}">
                      <a16:creationId xmlns:a16="http://schemas.microsoft.com/office/drawing/2014/main" id="{BB81A682-2B72-456B-AF02-045471A8BD68}"/>
                    </a:ext>
                  </a:extLst>
                </p:cNvPr>
                <p:cNvSpPr/>
                <p:nvPr/>
              </p:nvSpPr>
              <p:spPr>
                <a:xfrm rot="5400000" flipH="1">
                  <a:off x="3571662" y="3873121"/>
                  <a:ext cx="447600" cy="141600"/>
                </a:xfrm>
                <a:prstGeom prst="parallelogram">
                  <a:avLst>
                    <a:gd name="adj" fmla="val 100689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</p:grpSp>
          <p:cxnSp>
            <p:nvCxnSpPr>
              <p:cNvPr id="701" name="Shape 668">
                <a:extLst>
                  <a:ext uri="{FF2B5EF4-FFF2-40B4-BE49-F238E27FC236}">
                    <a16:creationId xmlns:a16="http://schemas.microsoft.com/office/drawing/2014/main" id="{CEA6E14F-14AC-4251-98B0-D9579AA38F85}"/>
                  </a:ext>
                </a:extLst>
              </p:cNvPr>
              <p:cNvCxnSpPr>
                <a:stCxn id="718" idx="0"/>
                <a:endCxn id="715" idx="0"/>
              </p:cNvCxnSpPr>
              <p:nvPr/>
            </p:nvCxnSpPr>
            <p:spPr>
              <a:xfrm>
                <a:off x="3718750" y="3494553"/>
                <a:ext cx="583200" cy="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02" name="Shape 670">
                <a:extLst>
                  <a:ext uri="{FF2B5EF4-FFF2-40B4-BE49-F238E27FC236}">
                    <a16:creationId xmlns:a16="http://schemas.microsoft.com/office/drawing/2014/main" id="{1D9F8BBE-AA9E-4C59-B08F-99712B7B40E1}"/>
                  </a:ext>
                </a:extLst>
              </p:cNvPr>
              <p:cNvCxnSpPr>
                <a:stCxn id="718" idx="3"/>
                <a:endCxn id="715" idx="3"/>
              </p:cNvCxnSpPr>
              <p:nvPr/>
            </p:nvCxnSpPr>
            <p:spPr>
              <a:xfrm rot="10800000" flipH="1">
                <a:off x="3859000" y="3572103"/>
                <a:ext cx="513600" cy="7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03" name="Shape 671">
                <a:extLst>
                  <a:ext uri="{FF2B5EF4-FFF2-40B4-BE49-F238E27FC236}">
                    <a16:creationId xmlns:a16="http://schemas.microsoft.com/office/drawing/2014/main" id="{3BBE5EB8-B492-4848-81CD-DCA06664F1A7}"/>
                  </a:ext>
                </a:extLst>
              </p:cNvPr>
              <p:cNvCxnSpPr>
                <a:stCxn id="717" idx="3"/>
                <a:endCxn id="714" idx="3"/>
              </p:cNvCxnSpPr>
              <p:nvPr/>
            </p:nvCxnSpPr>
            <p:spPr>
              <a:xfrm>
                <a:off x="3859000" y="3344849"/>
                <a:ext cx="513600" cy="7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04" name="Shape 673">
                <a:extLst>
                  <a:ext uri="{FF2B5EF4-FFF2-40B4-BE49-F238E27FC236}">
                    <a16:creationId xmlns:a16="http://schemas.microsoft.com/office/drawing/2014/main" id="{6A5C4F29-5159-46AD-9777-009B4A7B1FCB}"/>
                  </a:ext>
                </a:extLst>
              </p:cNvPr>
              <p:cNvCxnSpPr>
                <a:stCxn id="718" idx="2"/>
                <a:endCxn id="715" idx="2"/>
              </p:cNvCxnSpPr>
              <p:nvPr/>
            </p:nvCxnSpPr>
            <p:spPr>
              <a:xfrm rot="10800000" flipH="1">
                <a:off x="3718750" y="3647553"/>
                <a:ext cx="583200" cy="14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grpSp>
            <p:nvGrpSpPr>
              <p:cNvPr id="705" name="Shape 674">
                <a:extLst>
                  <a:ext uri="{FF2B5EF4-FFF2-40B4-BE49-F238E27FC236}">
                    <a16:creationId xmlns:a16="http://schemas.microsoft.com/office/drawing/2014/main" id="{DD5E72CF-AD04-4CDC-ACE1-1145A42009A8}"/>
                  </a:ext>
                </a:extLst>
              </p:cNvPr>
              <p:cNvGrpSpPr/>
              <p:nvPr/>
            </p:nvGrpSpPr>
            <p:grpSpPr>
              <a:xfrm>
                <a:off x="4231125" y="3345721"/>
                <a:ext cx="141600" cy="301966"/>
                <a:chOff x="4619937" y="3720121"/>
                <a:chExt cx="141600" cy="301966"/>
              </a:xfrm>
            </p:grpSpPr>
            <p:sp>
              <p:nvSpPr>
                <p:cNvPr id="714" name="Shape 672">
                  <a:extLst>
                    <a:ext uri="{FF2B5EF4-FFF2-40B4-BE49-F238E27FC236}">
                      <a16:creationId xmlns:a16="http://schemas.microsoft.com/office/drawing/2014/main" id="{A901E09F-7B50-48FD-9CCC-7C6CD51AB4BB}"/>
                    </a:ext>
                  </a:extLst>
                </p:cNvPr>
                <p:cNvSpPr/>
                <p:nvPr/>
              </p:nvSpPr>
              <p:spPr>
                <a:xfrm>
                  <a:off x="4619937" y="3720121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  <p:sp>
              <p:nvSpPr>
                <p:cNvPr id="715" name="Shape 669">
                  <a:extLst>
                    <a:ext uri="{FF2B5EF4-FFF2-40B4-BE49-F238E27FC236}">
                      <a16:creationId xmlns:a16="http://schemas.microsoft.com/office/drawing/2014/main" id="{FAB373F6-D37A-4C94-8B8F-5B9E95CD4AFD}"/>
                    </a:ext>
                  </a:extLst>
                </p:cNvPr>
                <p:cNvSpPr/>
                <p:nvPr/>
              </p:nvSpPr>
              <p:spPr>
                <a:xfrm>
                  <a:off x="4619937" y="3871187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  <p:sp>
              <p:nvSpPr>
                <p:cNvPr id="716" name="Shape 675">
                  <a:extLst>
                    <a:ext uri="{FF2B5EF4-FFF2-40B4-BE49-F238E27FC236}">
                      <a16:creationId xmlns:a16="http://schemas.microsoft.com/office/drawing/2014/main" id="{D7D45C07-3D95-4C03-9E32-45F04CFBD80E}"/>
                    </a:ext>
                  </a:extLst>
                </p:cNvPr>
                <p:cNvSpPr/>
                <p:nvPr/>
              </p:nvSpPr>
              <p:spPr>
                <a:xfrm rot="5400000" flipH="1">
                  <a:off x="4612609" y="3873359"/>
                  <a:ext cx="225900" cy="71400"/>
                </a:xfrm>
                <a:prstGeom prst="parallelogram">
                  <a:avLst>
                    <a:gd name="adj" fmla="val 100689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</p:grpSp>
          <p:cxnSp>
            <p:nvCxnSpPr>
              <p:cNvPr id="706" name="Shape 676">
                <a:extLst>
                  <a:ext uri="{FF2B5EF4-FFF2-40B4-BE49-F238E27FC236}">
                    <a16:creationId xmlns:a16="http://schemas.microsoft.com/office/drawing/2014/main" id="{0EA6C757-1F08-40DB-A1FA-0AF10FDEE890}"/>
                  </a:ext>
                </a:extLst>
              </p:cNvPr>
              <p:cNvCxnSpPr>
                <a:stCxn id="718" idx="0"/>
                <a:endCxn id="712" idx="0"/>
              </p:cNvCxnSpPr>
              <p:nvPr/>
            </p:nvCxnSpPr>
            <p:spPr>
              <a:xfrm>
                <a:off x="3718750" y="3494553"/>
                <a:ext cx="583200" cy="106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07" name="Shape 678">
                <a:extLst>
                  <a:ext uri="{FF2B5EF4-FFF2-40B4-BE49-F238E27FC236}">
                    <a16:creationId xmlns:a16="http://schemas.microsoft.com/office/drawing/2014/main" id="{69B4997C-D8D5-4919-8A25-A95AD94BA9E3}"/>
                  </a:ext>
                </a:extLst>
              </p:cNvPr>
              <p:cNvCxnSpPr>
                <a:stCxn id="718" idx="3"/>
                <a:endCxn id="712" idx="3"/>
              </p:cNvCxnSpPr>
              <p:nvPr/>
            </p:nvCxnSpPr>
            <p:spPr>
              <a:xfrm>
                <a:off x="3859000" y="3644103"/>
                <a:ext cx="513600" cy="99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08" name="Shape 679">
                <a:extLst>
                  <a:ext uri="{FF2B5EF4-FFF2-40B4-BE49-F238E27FC236}">
                    <a16:creationId xmlns:a16="http://schemas.microsoft.com/office/drawing/2014/main" id="{F20BE581-C78C-4916-A3E3-9B6CA2C29C19}"/>
                  </a:ext>
                </a:extLst>
              </p:cNvPr>
              <p:cNvCxnSpPr>
                <a:stCxn id="717" idx="3"/>
                <a:endCxn id="711" idx="3"/>
              </p:cNvCxnSpPr>
              <p:nvPr/>
            </p:nvCxnSpPr>
            <p:spPr>
              <a:xfrm>
                <a:off x="3859000" y="3344849"/>
                <a:ext cx="513600" cy="114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09" name="Shape 681">
                <a:extLst>
                  <a:ext uri="{FF2B5EF4-FFF2-40B4-BE49-F238E27FC236}">
                    <a16:creationId xmlns:a16="http://schemas.microsoft.com/office/drawing/2014/main" id="{6CE08EEC-76FF-46B6-B364-6E18276F541E}"/>
                  </a:ext>
                </a:extLst>
              </p:cNvPr>
              <p:cNvCxnSpPr>
                <a:stCxn id="718" idx="2"/>
                <a:endCxn id="712" idx="2"/>
              </p:cNvCxnSpPr>
              <p:nvPr/>
            </p:nvCxnSpPr>
            <p:spPr>
              <a:xfrm>
                <a:off x="3718750" y="3793653"/>
                <a:ext cx="583200" cy="92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grpSp>
            <p:nvGrpSpPr>
              <p:cNvPr id="710" name="Shape 682">
                <a:extLst>
                  <a:ext uri="{FF2B5EF4-FFF2-40B4-BE49-F238E27FC236}">
                    <a16:creationId xmlns:a16="http://schemas.microsoft.com/office/drawing/2014/main" id="{083E3B67-97BF-419E-A9B8-CB9764C8620F}"/>
                  </a:ext>
                </a:extLst>
              </p:cNvPr>
              <p:cNvGrpSpPr/>
              <p:nvPr/>
            </p:nvGrpSpPr>
            <p:grpSpPr>
              <a:xfrm>
                <a:off x="4231125" y="4412521"/>
                <a:ext cx="141600" cy="301966"/>
                <a:chOff x="4619937" y="3720121"/>
                <a:chExt cx="141600" cy="301966"/>
              </a:xfrm>
            </p:grpSpPr>
            <p:sp>
              <p:nvSpPr>
                <p:cNvPr id="711" name="Shape 680">
                  <a:extLst>
                    <a:ext uri="{FF2B5EF4-FFF2-40B4-BE49-F238E27FC236}">
                      <a16:creationId xmlns:a16="http://schemas.microsoft.com/office/drawing/2014/main" id="{82F4A58B-A2D0-42B5-80DF-C8A5AA08A877}"/>
                    </a:ext>
                  </a:extLst>
                </p:cNvPr>
                <p:cNvSpPr/>
                <p:nvPr/>
              </p:nvSpPr>
              <p:spPr>
                <a:xfrm>
                  <a:off x="4619937" y="3720121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  <p:sp>
              <p:nvSpPr>
                <p:cNvPr id="712" name="Shape 677">
                  <a:extLst>
                    <a:ext uri="{FF2B5EF4-FFF2-40B4-BE49-F238E27FC236}">
                      <a16:creationId xmlns:a16="http://schemas.microsoft.com/office/drawing/2014/main" id="{73ABF12D-9DDE-4C88-9334-DC69C37A45C2}"/>
                    </a:ext>
                  </a:extLst>
                </p:cNvPr>
                <p:cNvSpPr/>
                <p:nvPr/>
              </p:nvSpPr>
              <p:spPr>
                <a:xfrm>
                  <a:off x="4619937" y="3871187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  <p:sp>
              <p:nvSpPr>
                <p:cNvPr id="713" name="Shape 683">
                  <a:extLst>
                    <a:ext uri="{FF2B5EF4-FFF2-40B4-BE49-F238E27FC236}">
                      <a16:creationId xmlns:a16="http://schemas.microsoft.com/office/drawing/2014/main" id="{07DBD33B-3F9A-462D-9BA8-42E92444B652}"/>
                    </a:ext>
                  </a:extLst>
                </p:cNvPr>
                <p:cNvSpPr/>
                <p:nvPr/>
              </p:nvSpPr>
              <p:spPr>
                <a:xfrm rot="5400000" flipH="1">
                  <a:off x="4612609" y="3873359"/>
                  <a:ext cx="225900" cy="71400"/>
                </a:xfrm>
                <a:prstGeom prst="parallelogram">
                  <a:avLst>
                    <a:gd name="adj" fmla="val 100689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</p:grpSp>
        </p:grpSp>
        <p:grpSp>
          <p:nvGrpSpPr>
            <p:cNvPr id="677" name="Shape 684">
              <a:extLst>
                <a:ext uri="{FF2B5EF4-FFF2-40B4-BE49-F238E27FC236}">
                  <a16:creationId xmlns:a16="http://schemas.microsoft.com/office/drawing/2014/main" id="{A22C1D9E-AA22-49AB-8834-349977B10FD4}"/>
                </a:ext>
              </a:extLst>
            </p:cNvPr>
            <p:cNvGrpSpPr/>
            <p:nvPr/>
          </p:nvGrpSpPr>
          <p:grpSpPr>
            <a:xfrm>
              <a:off x="4858005" y="3195009"/>
              <a:ext cx="724475" cy="1515247"/>
              <a:chOff x="4705605" y="3195009"/>
              <a:chExt cx="724475" cy="1515247"/>
            </a:xfrm>
          </p:grpSpPr>
          <p:grpSp>
            <p:nvGrpSpPr>
              <p:cNvPr id="680" name="Shape 685">
                <a:extLst>
                  <a:ext uri="{FF2B5EF4-FFF2-40B4-BE49-F238E27FC236}">
                    <a16:creationId xmlns:a16="http://schemas.microsoft.com/office/drawing/2014/main" id="{C906340E-0426-4C1F-9904-9C8114E58066}"/>
                  </a:ext>
                </a:extLst>
              </p:cNvPr>
              <p:cNvGrpSpPr/>
              <p:nvPr/>
            </p:nvGrpSpPr>
            <p:grpSpPr>
              <a:xfrm>
                <a:off x="4705605" y="3351068"/>
                <a:ext cx="141600" cy="301966"/>
                <a:chOff x="5111675" y="3512334"/>
                <a:chExt cx="141600" cy="301966"/>
              </a:xfrm>
            </p:grpSpPr>
            <p:sp>
              <p:nvSpPr>
                <p:cNvPr id="697" name="Shape 686">
                  <a:extLst>
                    <a:ext uri="{FF2B5EF4-FFF2-40B4-BE49-F238E27FC236}">
                      <a16:creationId xmlns:a16="http://schemas.microsoft.com/office/drawing/2014/main" id="{1E87C1E7-E807-405C-B5C0-1E97E0BFA7B6}"/>
                    </a:ext>
                  </a:extLst>
                </p:cNvPr>
                <p:cNvSpPr/>
                <p:nvPr/>
              </p:nvSpPr>
              <p:spPr>
                <a:xfrm>
                  <a:off x="5111675" y="3512334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  <p:sp>
              <p:nvSpPr>
                <p:cNvPr id="698" name="Shape 687">
                  <a:extLst>
                    <a:ext uri="{FF2B5EF4-FFF2-40B4-BE49-F238E27FC236}">
                      <a16:creationId xmlns:a16="http://schemas.microsoft.com/office/drawing/2014/main" id="{F922D2F1-D064-465D-ADA1-E1F4F0C326F9}"/>
                    </a:ext>
                  </a:extLst>
                </p:cNvPr>
                <p:cNvSpPr/>
                <p:nvPr/>
              </p:nvSpPr>
              <p:spPr>
                <a:xfrm>
                  <a:off x="5111675" y="3663400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  <p:sp>
              <p:nvSpPr>
                <p:cNvPr id="699" name="Shape 688">
                  <a:extLst>
                    <a:ext uri="{FF2B5EF4-FFF2-40B4-BE49-F238E27FC236}">
                      <a16:creationId xmlns:a16="http://schemas.microsoft.com/office/drawing/2014/main" id="{1717BDB4-C928-4E7D-87A8-FB37D61D86FE}"/>
                    </a:ext>
                  </a:extLst>
                </p:cNvPr>
                <p:cNvSpPr/>
                <p:nvPr/>
              </p:nvSpPr>
              <p:spPr>
                <a:xfrm rot="5400000" flipH="1">
                  <a:off x="5104347" y="3665571"/>
                  <a:ext cx="225900" cy="71400"/>
                </a:xfrm>
                <a:prstGeom prst="parallelogram">
                  <a:avLst>
                    <a:gd name="adj" fmla="val 100689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</p:grpSp>
          <p:cxnSp>
            <p:nvCxnSpPr>
              <p:cNvPr id="681" name="Shape 689">
                <a:extLst>
                  <a:ext uri="{FF2B5EF4-FFF2-40B4-BE49-F238E27FC236}">
                    <a16:creationId xmlns:a16="http://schemas.microsoft.com/office/drawing/2014/main" id="{E5AFD386-8C6A-44DC-9F7D-F266FF16A2A6}"/>
                  </a:ext>
                </a:extLst>
              </p:cNvPr>
              <p:cNvCxnSpPr>
                <a:stCxn id="695" idx="0"/>
                <a:endCxn id="698" idx="0"/>
              </p:cNvCxnSpPr>
              <p:nvPr/>
            </p:nvCxnSpPr>
            <p:spPr>
              <a:xfrm flipH="1">
                <a:off x="4776380" y="3494262"/>
                <a:ext cx="512100" cy="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682" name="Shape 691">
                <a:extLst>
                  <a:ext uri="{FF2B5EF4-FFF2-40B4-BE49-F238E27FC236}">
                    <a16:creationId xmlns:a16="http://schemas.microsoft.com/office/drawing/2014/main" id="{B1634826-A135-4E1F-967E-E442A5606535}"/>
                  </a:ext>
                </a:extLst>
              </p:cNvPr>
              <p:cNvCxnSpPr>
                <a:stCxn id="695" idx="3"/>
                <a:endCxn id="698" idx="3"/>
              </p:cNvCxnSpPr>
              <p:nvPr/>
            </p:nvCxnSpPr>
            <p:spPr>
              <a:xfrm rot="10800000">
                <a:off x="4847330" y="3577512"/>
                <a:ext cx="581400" cy="6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683" name="Shape 692">
                <a:extLst>
                  <a:ext uri="{FF2B5EF4-FFF2-40B4-BE49-F238E27FC236}">
                    <a16:creationId xmlns:a16="http://schemas.microsoft.com/office/drawing/2014/main" id="{0D42A5D5-1181-458A-8E71-808635B4C415}"/>
                  </a:ext>
                </a:extLst>
              </p:cNvPr>
              <p:cNvCxnSpPr>
                <a:stCxn id="694" idx="3"/>
                <a:endCxn id="697" idx="3"/>
              </p:cNvCxnSpPr>
              <p:nvPr/>
            </p:nvCxnSpPr>
            <p:spPr>
              <a:xfrm flipH="1">
                <a:off x="4847330" y="3344559"/>
                <a:ext cx="581400" cy="8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684" name="Shape 694">
                <a:extLst>
                  <a:ext uri="{FF2B5EF4-FFF2-40B4-BE49-F238E27FC236}">
                    <a16:creationId xmlns:a16="http://schemas.microsoft.com/office/drawing/2014/main" id="{C2DA7E62-E689-4040-AF70-3124015A8842}"/>
                  </a:ext>
                </a:extLst>
              </p:cNvPr>
              <p:cNvCxnSpPr>
                <a:stCxn id="695" idx="2"/>
                <a:endCxn id="698" idx="2"/>
              </p:cNvCxnSpPr>
              <p:nvPr/>
            </p:nvCxnSpPr>
            <p:spPr>
              <a:xfrm rot="10800000">
                <a:off x="4776380" y="3652962"/>
                <a:ext cx="512100" cy="14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grpSp>
            <p:nvGrpSpPr>
              <p:cNvPr id="685" name="Shape 695">
                <a:extLst>
                  <a:ext uri="{FF2B5EF4-FFF2-40B4-BE49-F238E27FC236}">
                    <a16:creationId xmlns:a16="http://schemas.microsoft.com/office/drawing/2014/main" id="{C083837D-6563-4205-8AF8-668FC8C8ED77}"/>
                  </a:ext>
                </a:extLst>
              </p:cNvPr>
              <p:cNvGrpSpPr/>
              <p:nvPr/>
            </p:nvGrpSpPr>
            <p:grpSpPr>
              <a:xfrm>
                <a:off x="5148230" y="3195009"/>
                <a:ext cx="281850" cy="598946"/>
                <a:chOff x="5935300" y="3356274"/>
                <a:chExt cx="281850" cy="598946"/>
              </a:xfrm>
            </p:grpSpPr>
            <p:sp>
              <p:nvSpPr>
                <p:cNvPr id="694" name="Shape 693">
                  <a:extLst>
                    <a:ext uri="{FF2B5EF4-FFF2-40B4-BE49-F238E27FC236}">
                      <a16:creationId xmlns:a16="http://schemas.microsoft.com/office/drawing/2014/main" id="{F44BCDDC-A14F-42F8-8817-9F9A0409342E}"/>
                    </a:ext>
                  </a:extLst>
                </p:cNvPr>
                <p:cNvSpPr/>
                <p:nvPr/>
              </p:nvSpPr>
              <p:spPr>
                <a:xfrm>
                  <a:off x="5935300" y="3356274"/>
                  <a:ext cx="2805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  <p:sp>
              <p:nvSpPr>
                <p:cNvPr id="695" name="Shape 690">
                  <a:extLst>
                    <a:ext uri="{FF2B5EF4-FFF2-40B4-BE49-F238E27FC236}">
                      <a16:creationId xmlns:a16="http://schemas.microsoft.com/office/drawing/2014/main" id="{AF117728-536F-447D-BA8E-9EA84B4CBDE6}"/>
                    </a:ext>
                  </a:extLst>
                </p:cNvPr>
                <p:cNvSpPr/>
                <p:nvPr/>
              </p:nvSpPr>
              <p:spPr>
                <a:xfrm>
                  <a:off x="5935300" y="3655528"/>
                  <a:ext cx="2805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  <p:sp>
              <p:nvSpPr>
                <p:cNvPr id="696" name="Shape 696">
                  <a:extLst>
                    <a:ext uri="{FF2B5EF4-FFF2-40B4-BE49-F238E27FC236}">
                      <a16:creationId xmlns:a16="http://schemas.microsoft.com/office/drawing/2014/main" id="{8C8C11B2-C6CC-40F6-9E78-25BDB83DE8A6}"/>
                    </a:ext>
                  </a:extLst>
                </p:cNvPr>
                <p:cNvSpPr/>
                <p:nvPr/>
              </p:nvSpPr>
              <p:spPr>
                <a:xfrm rot="5400000" flipH="1">
                  <a:off x="5922550" y="3660621"/>
                  <a:ext cx="447600" cy="141600"/>
                </a:xfrm>
                <a:prstGeom prst="parallelogram">
                  <a:avLst>
                    <a:gd name="adj" fmla="val 100689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</p:grpSp>
          <p:grpSp>
            <p:nvGrpSpPr>
              <p:cNvPr id="686" name="Shape 697">
                <a:extLst>
                  <a:ext uri="{FF2B5EF4-FFF2-40B4-BE49-F238E27FC236}">
                    <a16:creationId xmlns:a16="http://schemas.microsoft.com/office/drawing/2014/main" id="{7554610D-10D2-479B-A5BF-C0CCA2ACF831}"/>
                  </a:ext>
                </a:extLst>
              </p:cNvPr>
              <p:cNvGrpSpPr/>
              <p:nvPr/>
            </p:nvGrpSpPr>
            <p:grpSpPr>
              <a:xfrm>
                <a:off x="4705605" y="4408290"/>
                <a:ext cx="141600" cy="301966"/>
                <a:chOff x="5111675" y="3512334"/>
                <a:chExt cx="141600" cy="301966"/>
              </a:xfrm>
            </p:grpSpPr>
            <p:sp>
              <p:nvSpPr>
                <p:cNvPr id="691" name="Shape 698">
                  <a:extLst>
                    <a:ext uri="{FF2B5EF4-FFF2-40B4-BE49-F238E27FC236}">
                      <a16:creationId xmlns:a16="http://schemas.microsoft.com/office/drawing/2014/main" id="{46A0B518-8E85-4467-841E-CAF6AEC03299}"/>
                    </a:ext>
                  </a:extLst>
                </p:cNvPr>
                <p:cNvSpPr/>
                <p:nvPr/>
              </p:nvSpPr>
              <p:spPr>
                <a:xfrm>
                  <a:off x="5111675" y="3512334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  <p:sp>
              <p:nvSpPr>
                <p:cNvPr id="692" name="Shape 699">
                  <a:extLst>
                    <a:ext uri="{FF2B5EF4-FFF2-40B4-BE49-F238E27FC236}">
                      <a16:creationId xmlns:a16="http://schemas.microsoft.com/office/drawing/2014/main" id="{C1B1C70D-2C54-4764-83BB-29F919143D70}"/>
                    </a:ext>
                  </a:extLst>
                </p:cNvPr>
                <p:cNvSpPr/>
                <p:nvPr/>
              </p:nvSpPr>
              <p:spPr>
                <a:xfrm>
                  <a:off x="5111675" y="3663400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  <p:sp>
              <p:nvSpPr>
                <p:cNvPr id="693" name="Shape 700">
                  <a:extLst>
                    <a:ext uri="{FF2B5EF4-FFF2-40B4-BE49-F238E27FC236}">
                      <a16:creationId xmlns:a16="http://schemas.microsoft.com/office/drawing/2014/main" id="{FC510972-9FBB-4DFC-8E31-F11BEB9BED87}"/>
                    </a:ext>
                  </a:extLst>
                </p:cNvPr>
                <p:cNvSpPr/>
                <p:nvPr/>
              </p:nvSpPr>
              <p:spPr>
                <a:xfrm rot="5400000" flipH="1">
                  <a:off x="5104347" y="3665571"/>
                  <a:ext cx="225900" cy="71400"/>
                </a:xfrm>
                <a:prstGeom prst="parallelogram">
                  <a:avLst>
                    <a:gd name="adj" fmla="val 100689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700"/>
                </a:p>
              </p:txBody>
            </p:sp>
          </p:grpSp>
          <p:cxnSp>
            <p:nvCxnSpPr>
              <p:cNvPr id="687" name="Shape 701">
                <a:extLst>
                  <a:ext uri="{FF2B5EF4-FFF2-40B4-BE49-F238E27FC236}">
                    <a16:creationId xmlns:a16="http://schemas.microsoft.com/office/drawing/2014/main" id="{2A3D6CDE-8BF9-48B7-A147-85B09B1BAA12}"/>
                  </a:ext>
                </a:extLst>
              </p:cNvPr>
              <p:cNvCxnSpPr>
                <a:stCxn id="695" idx="0"/>
                <a:endCxn id="692" idx="0"/>
              </p:cNvCxnSpPr>
              <p:nvPr/>
            </p:nvCxnSpPr>
            <p:spPr>
              <a:xfrm flipH="1">
                <a:off x="4776380" y="3494262"/>
                <a:ext cx="512100" cy="106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688" name="Shape 702">
                <a:extLst>
                  <a:ext uri="{FF2B5EF4-FFF2-40B4-BE49-F238E27FC236}">
                    <a16:creationId xmlns:a16="http://schemas.microsoft.com/office/drawing/2014/main" id="{966457DE-65B1-4DBA-B048-397346406149}"/>
                  </a:ext>
                </a:extLst>
              </p:cNvPr>
              <p:cNvCxnSpPr>
                <a:stCxn id="695" idx="3"/>
                <a:endCxn id="692" idx="3"/>
              </p:cNvCxnSpPr>
              <p:nvPr/>
            </p:nvCxnSpPr>
            <p:spPr>
              <a:xfrm flipH="1">
                <a:off x="4847330" y="3643812"/>
                <a:ext cx="581400" cy="99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689" name="Shape 703">
                <a:extLst>
                  <a:ext uri="{FF2B5EF4-FFF2-40B4-BE49-F238E27FC236}">
                    <a16:creationId xmlns:a16="http://schemas.microsoft.com/office/drawing/2014/main" id="{5C90741A-95DC-4200-8A20-582727F3BFDB}"/>
                  </a:ext>
                </a:extLst>
              </p:cNvPr>
              <p:cNvCxnSpPr>
                <a:stCxn id="694" idx="3"/>
                <a:endCxn id="691" idx="3"/>
              </p:cNvCxnSpPr>
              <p:nvPr/>
            </p:nvCxnSpPr>
            <p:spPr>
              <a:xfrm flipH="1">
                <a:off x="4847330" y="3344559"/>
                <a:ext cx="581400" cy="113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690" name="Shape 704">
                <a:extLst>
                  <a:ext uri="{FF2B5EF4-FFF2-40B4-BE49-F238E27FC236}">
                    <a16:creationId xmlns:a16="http://schemas.microsoft.com/office/drawing/2014/main" id="{C013FFE5-3E0A-4187-93A8-93807AA2DD61}"/>
                  </a:ext>
                </a:extLst>
              </p:cNvPr>
              <p:cNvCxnSpPr>
                <a:stCxn id="695" idx="2"/>
                <a:endCxn id="692" idx="2"/>
              </p:cNvCxnSpPr>
              <p:nvPr/>
            </p:nvCxnSpPr>
            <p:spPr>
              <a:xfrm flipH="1">
                <a:off x="4776380" y="3793362"/>
                <a:ext cx="512100" cy="91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678" name="Shape 705">
              <a:extLst>
                <a:ext uri="{FF2B5EF4-FFF2-40B4-BE49-F238E27FC236}">
                  <a16:creationId xmlns:a16="http://schemas.microsoft.com/office/drawing/2014/main" id="{97518F22-BEBD-4E14-B4DD-7A1A1D553EC1}"/>
                </a:ext>
              </a:extLst>
            </p:cNvPr>
            <p:cNvSpPr txBox="1"/>
            <p:nvPr/>
          </p:nvSpPr>
          <p:spPr>
            <a:xfrm>
              <a:off x="4153000" y="2796834"/>
              <a:ext cx="7635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/>
                <a:t>Output</a:t>
              </a:r>
            </a:p>
          </p:txBody>
        </p:sp>
        <p:sp>
          <p:nvSpPr>
            <p:cNvPr id="679" name="Shape 706">
              <a:extLst>
                <a:ext uri="{FF2B5EF4-FFF2-40B4-BE49-F238E27FC236}">
                  <a16:creationId xmlns:a16="http://schemas.microsoft.com/office/drawing/2014/main" id="{938AF422-D06C-440A-909D-DCF36BCE97FF}"/>
                </a:ext>
              </a:extLst>
            </p:cNvPr>
            <p:cNvSpPr txBox="1"/>
            <p:nvPr/>
          </p:nvSpPr>
          <p:spPr>
            <a:xfrm>
              <a:off x="4153000" y="3882591"/>
              <a:ext cx="7635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/>
                <a:t>Switch</a:t>
              </a:r>
            </a:p>
          </p:txBody>
        </p:sp>
      </p:grpSp>
      <p:sp>
        <p:nvSpPr>
          <p:cNvPr id="744" name="Rectangle 72">
            <a:extLst>
              <a:ext uri="{FF2B5EF4-FFF2-40B4-BE49-F238E27FC236}">
                <a16:creationId xmlns:a16="http://schemas.microsoft.com/office/drawing/2014/main" id="{F8A155E6-676C-4976-8975-10911025714E}"/>
              </a:ext>
            </a:extLst>
          </p:cNvPr>
          <p:cNvSpPr/>
          <p:nvPr/>
        </p:nvSpPr>
        <p:spPr>
          <a:xfrm>
            <a:off x="5304683" y="10631915"/>
            <a:ext cx="5976919" cy="292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b. 2-d architecture for experiment (VGGNet-16)</a:t>
            </a:r>
          </a:p>
        </p:txBody>
      </p:sp>
      <p:sp>
        <p:nvSpPr>
          <p:cNvPr id="745" name="Rectangle 72">
            <a:extLst>
              <a:ext uri="{FF2B5EF4-FFF2-40B4-BE49-F238E27FC236}">
                <a16:creationId xmlns:a16="http://schemas.microsoft.com/office/drawing/2014/main" id="{42A9A4FE-C2DB-414E-863E-1DB6673B9123}"/>
              </a:ext>
            </a:extLst>
          </p:cNvPr>
          <p:cNvSpPr/>
          <p:nvPr/>
        </p:nvSpPr>
        <p:spPr>
          <a:xfrm>
            <a:off x="325240" y="10631915"/>
            <a:ext cx="4770172" cy="292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/>
              <a:t>a. 1-d architecture for experiment</a:t>
            </a:r>
          </a:p>
        </p:txBody>
      </p:sp>
      <p:sp>
        <p:nvSpPr>
          <p:cNvPr id="746" name="Rectangle 25">
            <a:extLst>
              <a:ext uri="{FF2B5EF4-FFF2-40B4-BE49-F238E27FC236}">
                <a16:creationId xmlns:a16="http://schemas.microsoft.com/office/drawing/2014/main" id="{BA8C9C3A-C89C-4036-A70B-31411EB42C63}"/>
              </a:ext>
            </a:extLst>
          </p:cNvPr>
          <p:cNvSpPr/>
          <p:nvPr/>
        </p:nvSpPr>
        <p:spPr>
          <a:xfrm>
            <a:off x="334784" y="14014625"/>
            <a:ext cx="4770173" cy="29308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r>
              <a:rPr lang="en-US" sz="1300" dirty="0">
                <a:solidFill>
                  <a:schemeClr val="tx1"/>
                </a:solidFill>
              </a:rPr>
              <a:t>Reconstruction error for 2-d experiment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279602C-6BF2-457B-88C4-17005E16D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318132"/>
              </p:ext>
            </p:extLst>
          </p:nvPr>
        </p:nvGraphicFramePr>
        <p:xfrm>
          <a:off x="242915" y="13578895"/>
          <a:ext cx="486204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2409">
                  <a:extLst>
                    <a:ext uri="{9D8B030D-6E8A-4147-A177-3AD203B41FA5}">
                      <a16:colId xmlns:a16="http://schemas.microsoft.com/office/drawing/2014/main" val="1389426502"/>
                    </a:ext>
                  </a:extLst>
                </a:gridCol>
                <a:gridCol w="972409">
                  <a:extLst>
                    <a:ext uri="{9D8B030D-6E8A-4147-A177-3AD203B41FA5}">
                      <a16:colId xmlns:a16="http://schemas.microsoft.com/office/drawing/2014/main" val="2629975419"/>
                    </a:ext>
                  </a:extLst>
                </a:gridCol>
                <a:gridCol w="972409">
                  <a:extLst>
                    <a:ext uri="{9D8B030D-6E8A-4147-A177-3AD203B41FA5}">
                      <a16:colId xmlns:a16="http://schemas.microsoft.com/office/drawing/2014/main" val="2065646500"/>
                    </a:ext>
                  </a:extLst>
                </a:gridCol>
                <a:gridCol w="972409">
                  <a:extLst>
                    <a:ext uri="{9D8B030D-6E8A-4147-A177-3AD203B41FA5}">
                      <a16:colId xmlns:a16="http://schemas.microsoft.com/office/drawing/2014/main" val="437085104"/>
                    </a:ext>
                  </a:extLst>
                </a:gridCol>
                <a:gridCol w="972409">
                  <a:extLst>
                    <a:ext uri="{9D8B030D-6E8A-4147-A177-3AD203B41FA5}">
                      <a16:colId xmlns:a16="http://schemas.microsoft.com/office/drawing/2014/main" val="3004995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1-d random</a:t>
                      </a:r>
                    </a:p>
                    <a:p>
                      <a:pPr algn="ctr"/>
                      <a:r>
                        <a:rPr lang="en-US" sz="800" dirty="0"/>
                        <a:t>model-RIP condition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1-d random</a:t>
                      </a:r>
                    </a:p>
                    <a:p>
                      <a:pPr algn="ctr"/>
                      <a:r>
                        <a:rPr lang="en-US" sz="800" dirty="0"/>
                        <a:t>recon error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2-d random</a:t>
                      </a:r>
                    </a:p>
                    <a:p>
                      <a:pPr algn="ctr"/>
                      <a:r>
                        <a:rPr lang="en-US" sz="800" dirty="0"/>
                        <a:t>model-RIP condition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2-d VGG</a:t>
                      </a:r>
                    </a:p>
                    <a:p>
                      <a:pPr algn="ctr"/>
                      <a:r>
                        <a:rPr lang="en-US" sz="800" dirty="0"/>
                        <a:t>without </a:t>
                      </a:r>
                      <a:r>
                        <a:rPr lang="en-US" sz="800" dirty="0" err="1"/>
                        <a:t>ReLU</a:t>
                      </a:r>
                      <a:endParaRPr lang="en-US" sz="800" dirty="0"/>
                    </a:p>
                    <a:p>
                      <a:pPr algn="ctr"/>
                      <a:r>
                        <a:rPr lang="en-US" sz="800" dirty="0"/>
                        <a:t>model-RIP condition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2-d VGG</a:t>
                      </a:r>
                    </a:p>
                    <a:p>
                      <a:pPr algn="ctr"/>
                      <a:r>
                        <a:rPr lang="en-US" sz="800" dirty="0"/>
                        <a:t>with </a:t>
                      </a:r>
                      <a:r>
                        <a:rPr lang="en-US" sz="800" dirty="0" err="1"/>
                        <a:t>ReLU</a:t>
                      </a:r>
                      <a:endParaRPr lang="en-US" sz="800" dirty="0"/>
                    </a:p>
                    <a:p>
                      <a:pPr algn="ctr"/>
                      <a:r>
                        <a:rPr lang="en-US" sz="800" dirty="0"/>
                        <a:t>model-RIP condition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719633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9EEBFEC-CE3E-426C-94C6-7CAEF7D8B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470139"/>
              </p:ext>
            </p:extLst>
          </p:nvPr>
        </p:nvGraphicFramePr>
        <p:xfrm>
          <a:off x="5376087" y="12742221"/>
          <a:ext cx="1129773" cy="2349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9773">
                  <a:extLst>
                    <a:ext uri="{9D8B030D-6E8A-4147-A177-3AD203B41FA5}">
                      <a16:colId xmlns:a16="http://schemas.microsoft.com/office/drawing/2014/main" val="1599787448"/>
                    </a:ext>
                  </a:extLst>
                </a:gridCol>
              </a:tblGrid>
              <a:tr h="4698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(a) Original images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32871804"/>
                  </a:ext>
                </a:extLst>
              </a:tr>
              <a:tr h="4698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(b) Learned decoder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62614544"/>
                  </a:ext>
                </a:extLst>
              </a:tr>
              <a:tr h="4698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(c) IHT with</a:t>
                      </a:r>
                    </a:p>
                    <a:p>
                      <a:pPr algn="ctr"/>
                      <a:r>
                        <a:rPr lang="en-US" sz="900" dirty="0"/>
                        <a:t>learned weights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35996464"/>
                  </a:ext>
                </a:extLst>
              </a:tr>
              <a:tr h="4698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(d) IHT with</a:t>
                      </a:r>
                    </a:p>
                    <a:p>
                      <a:pPr algn="ctr"/>
                      <a:r>
                        <a:rPr lang="en-US" sz="900" dirty="0"/>
                        <a:t>random weights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5560170"/>
                  </a:ext>
                </a:extLst>
              </a:tr>
              <a:tr h="4698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(d) Random activation by learned decoder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40777027"/>
                  </a:ext>
                </a:extLst>
              </a:tr>
            </a:tbl>
          </a:graphicData>
        </a:graphic>
      </p:graphicFrame>
      <p:sp>
        <p:nvSpPr>
          <p:cNvPr id="750" name="Rectangle 25">
            <a:extLst>
              <a:ext uri="{FF2B5EF4-FFF2-40B4-BE49-F238E27FC236}">
                <a16:creationId xmlns:a16="http://schemas.microsoft.com/office/drawing/2014/main" id="{93C82B44-D922-43D5-AD3F-E2385FE833C0}"/>
              </a:ext>
            </a:extLst>
          </p:cNvPr>
          <p:cNvSpPr/>
          <p:nvPr/>
        </p:nvSpPr>
        <p:spPr>
          <a:xfrm>
            <a:off x="5304683" y="15029862"/>
            <a:ext cx="5964577" cy="530301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r>
              <a:rPr lang="en-US" sz="1300" dirty="0">
                <a:solidFill>
                  <a:schemeClr val="tx1"/>
                </a:solidFill>
              </a:rPr>
              <a:t>Content information is preserved in the hidden activation.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r>
              <a:rPr lang="en-US" sz="1300" dirty="0">
                <a:solidFill>
                  <a:schemeClr val="tx1"/>
                </a:solidFill>
              </a:rPr>
              <a:t>Spatial detail information is preserved in the pooling switches.</a:t>
            </a:r>
          </a:p>
        </p:txBody>
      </p:sp>
      <p:graphicFrame>
        <p:nvGraphicFramePr>
          <p:cNvPr id="763" name="Shape 439">
            <a:extLst>
              <a:ext uri="{FF2B5EF4-FFF2-40B4-BE49-F238E27FC236}">
                <a16:creationId xmlns:a16="http://schemas.microsoft.com/office/drawing/2014/main" id="{F81E9F0D-75A7-49E3-A322-C06BA8D9C9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1576408"/>
              </p:ext>
            </p:extLst>
          </p:nvPr>
        </p:nvGraphicFramePr>
        <p:xfrm>
          <a:off x="10131687" y="2014464"/>
          <a:ext cx="731500" cy="731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2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9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64" name="Shape 440">
            <a:extLst>
              <a:ext uri="{FF2B5EF4-FFF2-40B4-BE49-F238E27FC236}">
                <a16:creationId xmlns:a16="http://schemas.microsoft.com/office/drawing/2014/main" id="{DF04DBD5-C81D-49DA-B267-E1602F7DB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7598096"/>
              </p:ext>
            </p:extLst>
          </p:nvPr>
        </p:nvGraphicFramePr>
        <p:xfrm>
          <a:off x="9385180" y="2197439"/>
          <a:ext cx="365750" cy="365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9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5" name="Shape 441">
            <a:extLst>
              <a:ext uri="{FF2B5EF4-FFF2-40B4-BE49-F238E27FC236}">
                <a16:creationId xmlns:a16="http://schemas.microsoft.com/office/drawing/2014/main" id="{8EC031A5-545B-499E-B3F3-578AC1C8F4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0471574"/>
              </p:ext>
            </p:extLst>
          </p:nvPr>
        </p:nvGraphicFramePr>
        <p:xfrm>
          <a:off x="8268025" y="2014463"/>
          <a:ext cx="731500" cy="731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2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9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66" name="Group 765">
            <a:extLst>
              <a:ext uri="{FF2B5EF4-FFF2-40B4-BE49-F238E27FC236}">
                <a16:creationId xmlns:a16="http://schemas.microsoft.com/office/drawing/2014/main" id="{70EA32B0-A890-49BA-AF4E-A0B138E3D286}"/>
              </a:ext>
            </a:extLst>
          </p:cNvPr>
          <p:cNvGrpSpPr/>
          <p:nvPr/>
        </p:nvGrpSpPr>
        <p:grpSpPr>
          <a:xfrm>
            <a:off x="8649025" y="2014463"/>
            <a:ext cx="1833062" cy="731401"/>
            <a:chOff x="3573820" y="1696011"/>
            <a:chExt cx="1833062" cy="731401"/>
          </a:xfrm>
        </p:grpSpPr>
        <p:sp>
          <p:nvSpPr>
            <p:cNvPr id="767" name="Shape 443">
              <a:extLst>
                <a:ext uri="{FF2B5EF4-FFF2-40B4-BE49-F238E27FC236}">
                  <a16:creationId xmlns:a16="http://schemas.microsoft.com/office/drawing/2014/main" id="{054F4E7A-E07E-49C2-BEB1-747D3E223C4A}"/>
                </a:ext>
              </a:extLst>
            </p:cNvPr>
            <p:cNvSpPr/>
            <p:nvPr/>
          </p:nvSpPr>
          <p:spPr>
            <a:xfrm>
              <a:off x="3573820" y="1696011"/>
              <a:ext cx="731400" cy="731400"/>
            </a:xfrm>
            <a:prstGeom prst="diamond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444">
              <a:extLst>
                <a:ext uri="{FF2B5EF4-FFF2-40B4-BE49-F238E27FC236}">
                  <a16:creationId xmlns:a16="http://schemas.microsoft.com/office/drawing/2014/main" id="{D0E4E858-EED9-491D-978F-4DC60592A69C}"/>
                </a:ext>
              </a:extLst>
            </p:cNvPr>
            <p:cNvSpPr/>
            <p:nvPr/>
          </p:nvSpPr>
          <p:spPr>
            <a:xfrm>
              <a:off x="4675482" y="1696012"/>
              <a:ext cx="731400" cy="731400"/>
            </a:xfrm>
            <a:prstGeom prst="diamond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445">
              <a:extLst>
                <a:ext uri="{FF2B5EF4-FFF2-40B4-BE49-F238E27FC236}">
                  <a16:creationId xmlns:a16="http://schemas.microsoft.com/office/drawing/2014/main" id="{1B03009D-1D09-4D04-AA41-E06511FCD480}"/>
                </a:ext>
              </a:extLst>
            </p:cNvPr>
            <p:cNvSpPr/>
            <p:nvPr/>
          </p:nvSpPr>
          <p:spPr>
            <a:xfrm>
              <a:off x="4503440" y="1879012"/>
              <a:ext cx="365700" cy="365700"/>
            </a:xfrm>
            <a:prstGeom prst="diamond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446">
              <a:extLst>
                <a:ext uri="{FF2B5EF4-FFF2-40B4-BE49-F238E27FC236}">
                  <a16:creationId xmlns:a16="http://schemas.microsoft.com/office/drawing/2014/main" id="{8E0E2A08-3098-4938-AA73-61AFABFE7DDE}"/>
                </a:ext>
              </a:extLst>
            </p:cNvPr>
            <p:cNvSpPr/>
            <p:nvPr/>
          </p:nvSpPr>
          <p:spPr>
            <a:xfrm>
              <a:off x="4122440" y="1879012"/>
              <a:ext cx="365700" cy="365700"/>
            </a:xfrm>
            <a:prstGeom prst="diamond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771" name="Shape 447">
              <a:extLst>
                <a:ext uri="{FF2B5EF4-FFF2-40B4-BE49-F238E27FC236}">
                  <a16:creationId xmlns:a16="http://schemas.microsoft.com/office/drawing/2014/main" id="{DACBA5A3-F58A-42BE-A7D1-42F74B782921}"/>
                </a:ext>
              </a:extLst>
            </p:cNvPr>
            <p:cNvCxnSpPr>
              <a:stCxn id="767" idx="0"/>
              <a:endCxn id="770" idx="0"/>
            </p:cNvCxnSpPr>
            <p:nvPr/>
          </p:nvCxnSpPr>
          <p:spPr>
            <a:xfrm>
              <a:off x="3939520" y="1696011"/>
              <a:ext cx="365770" cy="18300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772" name="Shape 448">
              <a:extLst>
                <a:ext uri="{FF2B5EF4-FFF2-40B4-BE49-F238E27FC236}">
                  <a16:creationId xmlns:a16="http://schemas.microsoft.com/office/drawing/2014/main" id="{50BD2B56-C87D-4A9A-9201-826D9D25F7DA}"/>
                </a:ext>
              </a:extLst>
            </p:cNvPr>
            <p:cNvCxnSpPr>
              <a:stCxn id="767" idx="2"/>
              <a:endCxn id="770" idx="2"/>
            </p:cNvCxnSpPr>
            <p:nvPr/>
          </p:nvCxnSpPr>
          <p:spPr>
            <a:xfrm flipV="1">
              <a:off x="3939520" y="2244712"/>
              <a:ext cx="365770" cy="18269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773" name="Shape 449">
              <a:extLst>
                <a:ext uri="{FF2B5EF4-FFF2-40B4-BE49-F238E27FC236}">
                  <a16:creationId xmlns:a16="http://schemas.microsoft.com/office/drawing/2014/main" id="{615C0569-0AF7-4691-A277-A8D123836828}"/>
                </a:ext>
              </a:extLst>
            </p:cNvPr>
            <p:cNvCxnSpPr>
              <a:stCxn id="769" idx="0"/>
              <a:endCxn id="768" idx="0"/>
            </p:cNvCxnSpPr>
            <p:nvPr/>
          </p:nvCxnSpPr>
          <p:spPr>
            <a:xfrm flipV="1">
              <a:off x="4686290" y="1696012"/>
              <a:ext cx="354892" cy="183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774" name="Shape 450">
              <a:extLst>
                <a:ext uri="{FF2B5EF4-FFF2-40B4-BE49-F238E27FC236}">
                  <a16:creationId xmlns:a16="http://schemas.microsoft.com/office/drawing/2014/main" id="{C64B7185-E62E-4D47-BECD-39E733659C14}"/>
                </a:ext>
              </a:extLst>
            </p:cNvPr>
            <p:cNvCxnSpPr>
              <a:stCxn id="769" idx="2"/>
              <a:endCxn id="768" idx="2"/>
            </p:cNvCxnSpPr>
            <p:nvPr/>
          </p:nvCxnSpPr>
          <p:spPr>
            <a:xfrm>
              <a:off x="4686290" y="2244712"/>
              <a:ext cx="354892" cy="18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lg" len="lg"/>
              <a:tailEnd type="none" w="lg" len="lg"/>
            </a:ln>
          </p:spPr>
        </p:cxnSp>
      </p:grpSp>
      <p:sp>
        <p:nvSpPr>
          <p:cNvPr id="775" name="Rectangle 25">
            <a:extLst>
              <a:ext uri="{FF2B5EF4-FFF2-40B4-BE49-F238E27FC236}">
                <a16:creationId xmlns:a16="http://schemas.microsoft.com/office/drawing/2014/main" id="{AEDC6412-933B-4D20-898A-CE9B34480BDC}"/>
              </a:ext>
            </a:extLst>
          </p:cNvPr>
          <p:cNvSpPr/>
          <p:nvPr/>
        </p:nvSpPr>
        <p:spPr>
          <a:xfrm>
            <a:off x="7820518" y="1690555"/>
            <a:ext cx="3467900" cy="30773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r>
              <a:rPr lang="en-US" sz="1300" dirty="0">
                <a:solidFill>
                  <a:schemeClr val="tx1"/>
                </a:solidFill>
              </a:rPr>
              <a:t>Max pooling without switches</a:t>
            </a:r>
          </a:p>
        </p:txBody>
      </p:sp>
      <p:sp>
        <p:nvSpPr>
          <p:cNvPr id="776" name="Rectangle 25">
            <a:extLst>
              <a:ext uri="{FF2B5EF4-FFF2-40B4-BE49-F238E27FC236}">
                <a16:creationId xmlns:a16="http://schemas.microsoft.com/office/drawing/2014/main" id="{1641C46B-74F1-4DA0-BFE5-DB6056EDE2A5}"/>
              </a:ext>
            </a:extLst>
          </p:cNvPr>
          <p:cNvSpPr/>
          <p:nvPr/>
        </p:nvSpPr>
        <p:spPr>
          <a:xfrm>
            <a:off x="7816119" y="2819192"/>
            <a:ext cx="3467900" cy="307737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15000"/>
              </a:lnSpc>
              <a:spcBef>
                <a:spcPts val="200"/>
              </a:spcBef>
              <a:buFont typeface="Wingdings" charset="2"/>
              <a:buChar char="q"/>
            </a:pPr>
            <a:r>
              <a:rPr lang="en-US" sz="1300" dirty="0">
                <a:solidFill>
                  <a:schemeClr val="tx1"/>
                </a:solidFill>
              </a:rPr>
              <a:t>Max pooling with switches</a:t>
            </a:r>
          </a:p>
        </p:txBody>
      </p:sp>
      <p:graphicFrame>
        <p:nvGraphicFramePr>
          <p:cNvPr id="777" name="Shape 439">
            <a:extLst>
              <a:ext uri="{FF2B5EF4-FFF2-40B4-BE49-F238E27FC236}">
                <a16:creationId xmlns:a16="http://schemas.microsoft.com/office/drawing/2014/main" id="{602EBAD6-F3C1-4BFB-B9B1-13B55DBC5D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0555139"/>
              </p:ext>
            </p:extLst>
          </p:nvPr>
        </p:nvGraphicFramePr>
        <p:xfrm>
          <a:off x="10128513" y="3153278"/>
          <a:ext cx="731500" cy="731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2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9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78" name="Shape 440">
            <a:extLst>
              <a:ext uri="{FF2B5EF4-FFF2-40B4-BE49-F238E27FC236}">
                <a16:creationId xmlns:a16="http://schemas.microsoft.com/office/drawing/2014/main" id="{553744FA-78F8-486C-B0F7-C197497F60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1025480"/>
              </p:ext>
            </p:extLst>
          </p:nvPr>
        </p:nvGraphicFramePr>
        <p:xfrm>
          <a:off x="9382006" y="3336253"/>
          <a:ext cx="365750" cy="365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9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79" name="Shape 441">
            <a:extLst>
              <a:ext uri="{FF2B5EF4-FFF2-40B4-BE49-F238E27FC236}">
                <a16:creationId xmlns:a16="http://schemas.microsoft.com/office/drawing/2014/main" id="{C6DD2486-3F84-46FA-ABC4-A4A7A30020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4852646"/>
              </p:ext>
            </p:extLst>
          </p:nvPr>
        </p:nvGraphicFramePr>
        <p:xfrm>
          <a:off x="8264851" y="3153277"/>
          <a:ext cx="731500" cy="731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2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9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8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 dirty="0"/>
                        <a:t>6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80" name="Group 779">
            <a:extLst>
              <a:ext uri="{FF2B5EF4-FFF2-40B4-BE49-F238E27FC236}">
                <a16:creationId xmlns:a16="http://schemas.microsoft.com/office/drawing/2014/main" id="{31293BD9-E935-46F0-B63E-837037D26950}"/>
              </a:ext>
            </a:extLst>
          </p:cNvPr>
          <p:cNvGrpSpPr/>
          <p:nvPr/>
        </p:nvGrpSpPr>
        <p:grpSpPr>
          <a:xfrm>
            <a:off x="8645851" y="3153277"/>
            <a:ext cx="1833062" cy="731401"/>
            <a:chOff x="3573820" y="1696011"/>
            <a:chExt cx="1833062" cy="731401"/>
          </a:xfrm>
        </p:grpSpPr>
        <p:sp>
          <p:nvSpPr>
            <p:cNvPr id="781" name="Shape 443">
              <a:extLst>
                <a:ext uri="{FF2B5EF4-FFF2-40B4-BE49-F238E27FC236}">
                  <a16:creationId xmlns:a16="http://schemas.microsoft.com/office/drawing/2014/main" id="{AABF1357-FF5D-43EE-A825-5263E9397D43}"/>
                </a:ext>
              </a:extLst>
            </p:cNvPr>
            <p:cNvSpPr/>
            <p:nvPr/>
          </p:nvSpPr>
          <p:spPr>
            <a:xfrm>
              <a:off x="3573820" y="1696011"/>
              <a:ext cx="731400" cy="731400"/>
            </a:xfrm>
            <a:prstGeom prst="diamond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444">
              <a:extLst>
                <a:ext uri="{FF2B5EF4-FFF2-40B4-BE49-F238E27FC236}">
                  <a16:creationId xmlns:a16="http://schemas.microsoft.com/office/drawing/2014/main" id="{0A3BD2A3-5889-4786-993E-027A5B8A6C6D}"/>
                </a:ext>
              </a:extLst>
            </p:cNvPr>
            <p:cNvSpPr/>
            <p:nvPr/>
          </p:nvSpPr>
          <p:spPr>
            <a:xfrm>
              <a:off x="4675482" y="1696012"/>
              <a:ext cx="731400" cy="731400"/>
            </a:xfrm>
            <a:prstGeom prst="diamond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3" name="Shape 445">
              <a:extLst>
                <a:ext uri="{FF2B5EF4-FFF2-40B4-BE49-F238E27FC236}">
                  <a16:creationId xmlns:a16="http://schemas.microsoft.com/office/drawing/2014/main" id="{CB8ECB56-4A45-4424-9F44-7252A4D94E46}"/>
                </a:ext>
              </a:extLst>
            </p:cNvPr>
            <p:cNvSpPr/>
            <p:nvPr/>
          </p:nvSpPr>
          <p:spPr>
            <a:xfrm>
              <a:off x="4503440" y="1879012"/>
              <a:ext cx="365700" cy="365700"/>
            </a:xfrm>
            <a:prstGeom prst="diamond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4" name="Shape 446">
              <a:extLst>
                <a:ext uri="{FF2B5EF4-FFF2-40B4-BE49-F238E27FC236}">
                  <a16:creationId xmlns:a16="http://schemas.microsoft.com/office/drawing/2014/main" id="{55B39570-73A3-4898-AC89-02449C17A842}"/>
                </a:ext>
              </a:extLst>
            </p:cNvPr>
            <p:cNvSpPr/>
            <p:nvPr/>
          </p:nvSpPr>
          <p:spPr>
            <a:xfrm>
              <a:off x="4122440" y="1879012"/>
              <a:ext cx="365700" cy="365700"/>
            </a:xfrm>
            <a:prstGeom prst="diamond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785" name="Shape 447">
              <a:extLst>
                <a:ext uri="{FF2B5EF4-FFF2-40B4-BE49-F238E27FC236}">
                  <a16:creationId xmlns:a16="http://schemas.microsoft.com/office/drawing/2014/main" id="{7ACE8400-420E-40AB-8054-3681B288F472}"/>
                </a:ext>
              </a:extLst>
            </p:cNvPr>
            <p:cNvCxnSpPr>
              <a:stCxn id="781" idx="0"/>
              <a:endCxn id="784" idx="0"/>
            </p:cNvCxnSpPr>
            <p:nvPr/>
          </p:nvCxnSpPr>
          <p:spPr>
            <a:xfrm>
              <a:off x="3939520" y="1696011"/>
              <a:ext cx="365770" cy="18300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786" name="Shape 448">
              <a:extLst>
                <a:ext uri="{FF2B5EF4-FFF2-40B4-BE49-F238E27FC236}">
                  <a16:creationId xmlns:a16="http://schemas.microsoft.com/office/drawing/2014/main" id="{AE01786A-205B-472A-847A-CA07F86D8496}"/>
                </a:ext>
              </a:extLst>
            </p:cNvPr>
            <p:cNvCxnSpPr>
              <a:stCxn id="781" idx="2"/>
              <a:endCxn id="784" idx="2"/>
            </p:cNvCxnSpPr>
            <p:nvPr/>
          </p:nvCxnSpPr>
          <p:spPr>
            <a:xfrm flipV="1">
              <a:off x="3939520" y="2244712"/>
              <a:ext cx="365770" cy="18269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787" name="Shape 449">
              <a:extLst>
                <a:ext uri="{FF2B5EF4-FFF2-40B4-BE49-F238E27FC236}">
                  <a16:creationId xmlns:a16="http://schemas.microsoft.com/office/drawing/2014/main" id="{3A28D99D-8367-4006-88B3-0A0F1AFB138B}"/>
                </a:ext>
              </a:extLst>
            </p:cNvPr>
            <p:cNvCxnSpPr>
              <a:stCxn id="783" idx="0"/>
              <a:endCxn id="782" idx="0"/>
            </p:cNvCxnSpPr>
            <p:nvPr/>
          </p:nvCxnSpPr>
          <p:spPr>
            <a:xfrm flipV="1">
              <a:off x="4686290" y="1696012"/>
              <a:ext cx="354892" cy="183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788" name="Shape 450">
              <a:extLst>
                <a:ext uri="{FF2B5EF4-FFF2-40B4-BE49-F238E27FC236}">
                  <a16:creationId xmlns:a16="http://schemas.microsoft.com/office/drawing/2014/main" id="{7D8C8EF5-A2CB-4467-BE26-E74B6A0DE516}"/>
                </a:ext>
              </a:extLst>
            </p:cNvPr>
            <p:cNvCxnSpPr>
              <a:stCxn id="783" idx="2"/>
              <a:endCxn id="782" idx="2"/>
            </p:cNvCxnSpPr>
            <p:nvPr/>
          </p:nvCxnSpPr>
          <p:spPr>
            <a:xfrm>
              <a:off x="4686290" y="2244712"/>
              <a:ext cx="354892" cy="18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lg" len="lg"/>
              <a:tailEnd type="none" w="lg" len="lg"/>
            </a:ln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BA1DD11-2FE1-46DF-A4D7-F0DD7FB04685}"/>
              </a:ext>
            </a:extLst>
          </p:cNvPr>
          <p:cNvGrpSpPr/>
          <p:nvPr/>
        </p:nvGrpSpPr>
        <p:grpSpPr>
          <a:xfrm>
            <a:off x="5184714" y="10943443"/>
            <a:ext cx="6226028" cy="1508490"/>
            <a:chOff x="5184714" y="10943443"/>
            <a:chExt cx="6226028" cy="1508490"/>
          </a:xfrm>
        </p:grpSpPr>
        <p:pic>
          <p:nvPicPr>
            <p:cNvPr id="354" name="Shape 1665">
              <a:extLst>
                <a:ext uri="{FF2B5EF4-FFF2-40B4-BE49-F238E27FC236}">
                  <a16:creationId xmlns:a16="http://schemas.microsoft.com/office/drawing/2014/main" id="{E9E0604C-A904-419A-B386-442B8157A673}"/>
                </a:ext>
              </a:extLst>
            </p:cNvPr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6809182" y="11009093"/>
              <a:ext cx="159044" cy="129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Shape 1666">
              <a:extLst>
                <a:ext uri="{FF2B5EF4-FFF2-40B4-BE49-F238E27FC236}">
                  <a16:creationId xmlns:a16="http://schemas.microsoft.com/office/drawing/2014/main" id="{43586897-27E0-45D2-B6B0-309ADD719267}"/>
                </a:ext>
              </a:extLst>
            </p:cNvPr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8997957" y="11011577"/>
              <a:ext cx="211229" cy="124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Shape 1667">
              <a:extLst>
                <a:ext uri="{FF2B5EF4-FFF2-40B4-BE49-F238E27FC236}">
                  <a16:creationId xmlns:a16="http://schemas.microsoft.com/office/drawing/2014/main" id="{B5F4D5EC-B841-4DCE-BB2E-0C645FA02A50}"/>
                </a:ext>
              </a:extLst>
            </p:cNvPr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6522029" y="11998295"/>
              <a:ext cx="86976" cy="1167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Shape 1668">
              <a:extLst>
                <a:ext uri="{FF2B5EF4-FFF2-40B4-BE49-F238E27FC236}">
                  <a16:creationId xmlns:a16="http://schemas.microsoft.com/office/drawing/2014/main" id="{5A2F9440-5AD8-49E9-8C38-01E8EABEC97C}"/>
                </a:ext>
              </a:extLst>
            </p:cNvPr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8302693" y="10985607"/>
              <a:ext cx="126738" cy="111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Shape 1669">
              <a:extLst>
                <a:ext uri="{FF2B5EF4-FFF2-40B4-BE49-F238E27FC236}">
                  <a16:creationId xmlns:a16="http://schemas.microsoft.com/office/drawing/2014/main" id="{01B8438F-D738-4292-AA1B-0D866E03D0DD}"/>
                </a:ext>
              </a:extLst>
            </p:cNvPr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8612992" y="11987111"/>
              <a:ext cx="780308" cy="1391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Shape 1670">
              <a:extLst>
                <a:ext uri="{FF2B5EF4-FFF2-40B4-BE49-F238E27FC236}">
                  <a16:creationId xmlns:a16="http://schemas.microsoft.com/office/drawing/2014/main" id="{51832AB3-7BC2-49AB-A9F8-B1347F0B5562}"/>
                </a:ext>
              </a:extLst>
            </p:cNvPr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9449163" y="12150861"/>
              <a:ext cx="529317" cy="131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Shape 1671">
              <a:extLst>
                <a:ext uri="{FF2B5EF4-FFF2-40B4-BE49-F238E27FC236}">
                  <a16:creationId xmlns:a16="http://schemas.microsoft.com/office/drawing/2014/main" id="{FAF89AC5-DB6C-4631-AC6B-E59334ED4853}"/>
                </a:ext>
              </a:extLst>
            </p:cNvPr>
            <p:cNvSpPr/>
            <p:nvPr/>
          </p:nvSpPr>
          <p:spPr>
            <a:xfrm rot="5400000">
              <a:off x="8341487" y="10613173"/>
              <a:ext cx="49140" cy="105672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800"/>
            </a:p>
          </p:txBody>
        </p:sp>
        <p:pic>
          <p:nvPicPr>
            <p:cNvPr id="361" name="Shape 1672">
              <a:extLst>
                <a:ext uri="{FF2B5EF4-FFF2-40B4-BE49-F238E27FC236}">
                  <a16:creationId xmlns:a16="http://schemas.microsoft.com/office/drawing/2014/main" id="{6778AF56-05D2-46BF-8D5A-3041CD09B5C7}"/>
                </a:ext>
              </a:extLst>
            </p:cNvPr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7263845" y="11992085"/>
              <a:ext cx="219446" cy="129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Shape 1673">
              <a:extLst>
                <a:ext uri="{FF2B5EF4-FFF2-40B4-BE49-F238E27FC236}">
                  <a16:creationId xmlns:a16="http://schemas.microsoft.com/office/drawing/2014/main" id="{E20C9B3F-F165-4A10-824D-B0783B5D001F}"/>
                </a:ext>
              </a:extLst>
            </p:cNvPr>
            <p:cNvSpPr txBox="1"/>
            <p:nvPr/>
          </p:nvSpPr>
          <p:spPr>
            <a:xfrm>
              <a:off x="7936292" y="12218407"/>
              <a:ext cx="534450" cy="2335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800"/>
                <a:t>Switch</a:t>
              </a:r>
            </a:p>
          </p:txBody>
        </p:sp>
        <p:sp>
          <p:nvSpPr>
            <p:cNvPr id="363" name="Shape 1675">
              <a:extLst>
                <a:ext uri="{FF2B5EF4-FFF2-40B4-BE49-F238E27FC236}">
                  <a16:creationId xmlns:a16="http://schemas.microsoft.com/office/drawing/2014/main" id="{F012C57B-5ED0-44E9-B813-625221EE4C86}"/>
                </a:ext>
              </a:extLst>
            </p:cNvPr>
            <p:cNvSpPr/>
            <p:nvPr/>
          </p:nvSpPr>
          <p:spPr>
            <a:xfrm>
              <a:off x="6545018" y="11210490"/>
              <a:ext cx="465780" cy="729540"/>
            </a:xfrm>
            <a:prstGeom prst="cube">
              <a:avLst>
                <a:gd name="adj" fmla="val 4961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364" name="Shape 1676">
              <a:extLst>
                <a:ext uri="{FF2B5EF4-FFF2-40B4-BE49-F238E27FC236}">
                  <a16:creationId xmlns:a16="http://schemas.microsoft.com/office/drawing/2014/main" id="{F04D57B2-9DAB-4225-86C8-97F52E475554}"/>
                </a:ext>
              </a:extLst>
            </p:cNvPr>
            <p:cNvSpPr/>
            <p:nvPr/>
          </p:nvSpPr>
          <p:spPr>
            <a:xfrm>
              <a:off x="7137424" y="11210492"/>
              <a:ext cx="703290" cy="729540"/>
            </a:xfrm>
            <a:prstGeom prst="cube">
              <a:avLst>
                <a:gd name="adj" fmla="val 32474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grpSp>
          <p:nvGrpSpPr>
            <p:cNvPr id="365" name="Shape 1677">
              <a:extLst>
                <a:ext uri="{FF2B5EF4-FFF2-40B4-BE49-F238E27FC236}">
                  <a16:creationId xmlns:a16="http://schemas.microsoft.com/office/drawing/2014/main" id="{0E092310-FA13-4485-91B8-75767A4E2709}"/>
                </a:ext>
              </a:extLst>
            </p:cNvPr>
            <p:cNvGrpSpPr/>
            <p:nvPr/>
          </p:nvGrpSpPr>
          <p:grpSpPr>
            <a:xfrm>
              <a:off x="6781670" y="11369694"/>
              <a:ext cx="473918" cy="299559"/>
              <a:chOff x="784400" y="3231049"/>
              <a:chExt cx="946625" cy="598353"/>
            </a:xfrm>
          </p:grpSpPr>
          <p:grpSp>
            <p:nvGrpSpPr>
              <p:cNvPr id="446" name="Shape 1678">
                <a:extLst>
                  <a:ext uri="{FF2B5EF4-FFF2-40B4-BE49-F238E27FC236}">
                    <a16:creationId xmlns:a16="http://schemas.microsoft.com/office/drawing/2014/main" id="{B9DF120D-E5D3-4580-B5D7-733DE18948A6}"/>
                  </a:ext>
                </a:extLst>
              </p:cNvPr>
              <p:cNvGrpSpPr/>
              <p:nvPr/>
            </p:nvGrpSpPr>
            <p:grpSpPr>
              <a:xfrm>
                <a:off x="784400" y="3231049"/>
                <a:ext cx="280500" cy="598353"/>
                <a:chOff x="3586312" y="3569699"/>
                <a:chExt cx="280500" cy="598353"/>
              </a:xfrm>
            </p:grpSpPr>
            <p:sp>
              <p:nvSpPr>
                <p:cNvPr id="455" name="Shape 1679">
                  <a:extLst>
                    <a:ext uri="{FF2B5EF4-FFF2-40B4-BE49-F238E27FC236}">
                      <a16:creationId xmlns:a16="http://schemas.microsoft.com/office/drawing/2014/main" id="{748A2D68-D51B-4667-A0BA-44B2DA7DD040}"/>
                    </a:ext>
                  </a:extLst>
                </p:cNvPr>
                <p:cNvSpPr/>
                <p:nvPr/>
              </p:nvSpPr>
              <p:spPr>
                <a:xfrm>
                  <a:off x="3586312" y="3569699"/>
                  <a:ext cx="2805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  <p:sp>
              <p:nvSpPr>
                <p:cNvPr id="456" name="Shape 1680">
                  <a:extLst>
                    <a:ext uri="{FF2B5EF4-FFF2-40B4-BE49-F238E27FC236}">
                      <a16:creationId xmlns:a16="http://schemas.microsoft.com/office/drawing/2014/main" id="{40464746-4127-484F-BB49-ACAE5B4AB90C}"/>
                    </a:ext>
                  </a:extLst>
                </p:cNvPr>
                <p:cNvSpPr/>
                <p:nvPr/>
              </p:nvSpPr>
              <p:spPr>
                <a:xfrm>
                  <a:off x="3586312" y="3868953"/>
                  <a:ext cx="2805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  <p:sp>
              <p:nvSpPr>
                <p:cNvPr id="457" name="Shape 1681">
                  <a:extLst>
                    <a:ext uri="{FF2B5EF4-FFF2-40B4-BE49-F238E27FC236}">
                      <a16:creationId xmlns:a16="http://schemas.microsoft.com/office/drawing/2014/main" id="{DFCADA00-BBEB-44E4-A4B8-F736240F3DD2}"/>
                    </a:ext>
                  </a:extLst>
                </p:cNvPr>
                <p:cNvSpPr/>
                <p:nvPr/>
              </p:nvSpPr>
              <p:spPr>
                <a:xfrm rot="5400000" flipH="1">
                  <a:off x="3571662" y="3873121"/>
                  <a:ext cx="447600" cy="141600"/>
                </a:xfrm>
                <a:prstGeom prst="parallelogram">
                  <a:avLst>
                    <a:gd name="adj" fmla="val 100689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</p:grpSp>
          <p:cxnSp>
            <p:nvCxnSpPr>
              <p:cNvPr id="447" name="Shape 1682">
                <a:extLst>
                  <a:ext uri="{FF2B5EF4-FFF2-40B4-BE49-F238E27FC236}">
                    <a16:creationId xmlns:a16="http://schemas.microsoft.com/office/drawing/2014/main" id="{3E3DBB78-A793-42F4-A5BF-8981A08FF28E}"/>
                  </a:ext>
                </a:extLst>
              </p:cNvPr>
              <p:cNvCxnSpPr>
                <a:stCxn id="456" idx="0"/>
                <a:endCxn id="453" idx="0"/>
              </p:cNvCxnSpPr>
              <p:nvPr/>
            </p:nvCxnSpPr>
            <p:spPr>
              <a:xfrm>
                <a:off x="924650" y="3530303"/>
                <a:ext cx="735600" cy="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48" name="Shape 1684">
                <a:extLst>
                  <a:ext uri="{FF2B5EF4-FFF2-40B4-BE49-F238E27FC236}">
                    <a16:creationId xmlns:a16="http://schemas.microsoft.com/office/drawing/2014/main" id="{25AFBBEF-21E7-484C-B89D-BE86AC30778D}"/>
                  </a:ext>
                </a:extLst>
              </p:cNvPr>
              <p:cNvCxnSpPr>
                <a:stCxn id="456" idx="3"/>
                <a:endCxn id="453" idx="3"/>
              </p:cNvCxnSpPr>
              <p:nvPr/>
            </p:nvCxnSpPr>
            <p:spPr>
              <a:xfrm rot="10800000" flipH="1">
                <a:off x="1064900" y="3608153"/>
                <a:ext cx="666000" cy="7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49" name="Shape 1685">
                <a:extLst>
                  <a:ext uri="{FF2B5EF4-FFF2-40B4-BE49-F238E27FC236}">
                    <a16:creationId xmlns:a16="http://schemas.microsoft.com/office/drawing/2014/main" id="{03A809A9-0907-4572-AB98-20207AB179B8}"/>
                  </a:ext>
                </a:extLst>
              </p:cNvPr>
              <p:cNvCxnSpPr>
                <a:stCxn id="455" idx="3"/>
                <a:endCxn id="452" idx="3"/>
              </p:cNvCxnSpPr>
              <p:nvPr/>
            </p:nvCxnSpPr>
            <p:spPr>
              <a:xfrm>
                <a:off x="1064900" y="3380599"/>
                <a:ext cx="666000" cy="7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50" name="Shape 1687">
                <a:extLst>
                  <a:ext uri="{FF2B5EF4-FFF2-40B4-BE49-F238E27FC236}">
                    <a16:creationId xmlns:a16="http://schemas.microsoft.com/office/drawing/2014/main" id="{A1073AD6-CE9D-497D-BBFF-D551498FD552}"/>
                  </a:ext>
                </a:extLst>
              </p:cNvPr>
              <p:cNvCxnSpPr>
                <a:stCxn id="456" idx="2"/>
                <a:endCxn id="453" idx="2"/>
              </p:cNvCxnSpPr>
              <p:nvPr/>
            </p:nvCxnSpPr>
            <p:spPr>
              <a:xfrm rot="10800000" flipH="1">
                <a:off x="924650" y="3683303"/>
                <a:ext cx="735600" cy="14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grpSp>
            <p:nvGrpSpPr>
              <p:cNvPr id="451" name="Shape 1688">
                <a:extLst>
                  <a:ext uri="{FF2B5EF4-FFF2-40B4-BE49-F238E27FC236}">
                    <a16:creationId xmlns:a16="http://schemas.microsoft.com/office/drawing/2014/main" id="{8D35F1B4-FF9F-4589-81BA-A89D23B5826F}"/>
                  </a:ext>
                </a:extLst>
              </p:cNvPr>
              <p:cNvGrpSpPr/>
              <p:nvPr/>
            </p:nvGrpSpPr>
            <p:grpSpPr>
              <a:xfrm>
                <a:off x="1589425" y="3381471"/>
                <a:ext cx="141600" cy="301966"/>
                <a:chOff x="4619937" y="3720121"/>
                <a:chExt cx="141600" cy="301966"/>
              </a:xfrm>
            </p:grpSpPr>
            <p:sp>
              <p:nvSpPr>
                <p:cNvPr id="452" name="Shape 1686">
                  <a:extLst>
                    <a:ext uri="{FF2B5EF4-FFF2-40B4-BE49-F238E27FC236}">
                      <a16:creationId xmlns:a16="http://schemas.microsoft.com/office/drawing/2014/main" id="{E317E2CC-6BBC-44FF-9369-D6D2C7B96A6B}"/>
                    </a:ext>
                  </a:extLst>
                </p:cNvPr>
                <p:cNvSpPr/>
                <p:nvPr/>
              </p:nvSpPr>
              <p:spPr>
                <a:xfrm>
                  <a:off x="4619937" y="3720121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  <p:sp>
              <p:nvSpPr>
                <p:cNvPr id="453" name="Shape 1683">
                  <a:extLst>
                    <a:ext uri="{FF2B5EF4-FFF2-40B4-BE49-F238E27FC236}">
                      <a16:creationId xmlns:a16="http://schemas.microsoft.com/office/drawing/2014/main" id="{0E90A62F-D72A-4E45-A70E-28F4FCF84357}"/>
                    </a:ext>
                  </a:extLst>
                </p:cNvPr>
                <p:cNvSpPr/>
                <p:nvPr/>
              </p:nvSpPr>
              <p:spPr>
                <a:xfrm>
                  <a:off x="4619937" y="3871187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  <p:sp>
              <p:nvSpPr>
                <p:cNvPr id="454" name="Shape 1689">
                  <a:extLst>
                    <a:ext uri="{FF2B5EF4-FFF2-40B4-BE49-F238E27FC236}">
                      <a16:creationId xmlns:a16="http://schemas.microsoft.com/office/drawing/2014/main" id="{C5DB47B0-A571-4432-B0E6-16D01A3F67AA}"/>
                    </a:ext>
                  </a:extLst>
                </p:cNvPr>
                <p:cNvSpPr/>
                <p:nvPr/>
              </p:nvSpPr>
              <p:spPr>
                <a:xfrm rot="5400000" flipH="1">
                  <a:off x="4612609" y="3873359"/>
                  <a:ext cx="225900" cy="71400"/>
                </a:xfrm>
                <a:prstGeom prst="parallelogram">
                  <a:avLst>
                    <a:gd name="adj" fmla="val 100689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</p:grpSp>
        </p:grpSp>
        <p:sp>
          <p:nvSpPr>
            <p:cNvPr id="366" name="Shape 1690">
              <a:extLst>
                <a:ext uri="{FF2B5EF4-FFF2-40B4-BE49-F238E27FC236}">
                  <a16:creationId xmlns:a16="http://schemas.microsoft.com/office/drawing/2014/main" id="{C6CAE684-80C2-4C14-8F2F-9175C4CDB0A3}"/>
                </a:ext>
              </a:extLst>
            </p:cNvPr>
            <p:cNvSpPr/>
            <p:nvPr/>
          </p:nvSpPr>
          <p:spPr>
            <a:xfrm>
              <a:off x="8673094" y="11210492"/>
              <a:ext cx="703290" cy="729540"/>
            </a:xfrm>
            <a:prstGeom prst="cube">
              <a:avLst>
                <a:gd name="adj" fmla="val 32474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367" name="Shape 1691">
              <a:extLst>
                <a:ext uri="{FF2B5EF4-FFF2-40B4-BE49-F238E27FC236}">
                  <a16:creationId xmlns:a16="http://schemas.microsoft.com/office/drawing/2014/main" id="{3DDE4472-4594-43EF-B053-488CBDCBC59E}"/>
                </a:ext>
              </a:extLst>
            </p:cNvPr>
            <p:cNvSpPr/>
            <p:nvPr/>
          </p:nvSpPr>
          <p:spPr>
            <a:xfrm>
              <a:off x="9502949" y="11210490"/>
              <a:ext cx="465779" cy="729540"/>
            </a:xfrm>
            <a:prstGeom prst="cube">
              <a:avLst>
                <a:gd name="adj" fmla="val 4961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grpSp>
          <p:nvGrpSpPr>
            <p:cNvPr id="368" name="Shape 1692">
              <a:extLst>
                <a:ext uri="{FF2B5EF4-FFF2-40B4-BE49-F238E27FC236}">
                  <a16:creationId xmlns:a16="http://schemas.microsoft.com/office/drawing/2014/main" id="{94C00047-57E4-43EE-9BFE-8AFEA2727D81}"/>
                </a:ext>
              </a:extLst>
            </p:cNvPr>
            <p:cNvGrpSpPr/>
            <p:nvPr/>
          </p:nvGrpSpPr>
          <p:grpSpPr>
            <a:xfrm>
              <a:off x="9198347" y="11369543"/>
              <a:ext cx="438999" cy="299856"/>
              <a:chOff x="5111675" y="4423074"/>
              <a:chExt cx="876875" cy="598946"/>
            </a:xfrm>
          </p:grpSpPr>
          <p:grpSp>
            <p:nvGrpSpPr>
              <p:cNvPr id="434" name="Shape 1693">
                <a:extLst>
                  <a:ext uri="{FF2B5EF4-FFF2-40B4-BE49-F238E27FC236}">
                    <a16:creationId xmlns:a16="http://schemas.microsoft.com/office/drawing/2014/main" id="{8FA684AB-13AB-4B8B-B39C-E6BD4C084C23}"/>
                  </a:ext>
                </a:extLst>
              </p:cNvPr>
              <p:cNvGrpSpPr/>
              <p:nvPr/>
            </p:nvGrpSpPr>
            <p:grpSpPr>
              <a:xfrm>
                <a:off x="5111675" y="4579134"/>
                <a:ext cx="141600" cy="301966"/>
                <a:chOff x="5111675" y="3512334"/>
                <a:chExt cx="141600" cy="301966"/>
              </a:xfrm>
            </p:grpSpPr>
            <p:sp>
              <p:nvSpPr>
                <p:cNvPr id="443" name="Shape 1694">
                  <a:extLst>
                    <a:ext uri="{FF2B5EF4-FFF2-40B4-BE49-F238E27FC236}">
                      <a16:creationId xmlns:a16="http://schemas.microsoft.com/office/drawing/2014/main" id="{F8EB0AC1-4608-4A4B-99E7-FB3DDC5D255E}"/>
                    </a:ext>
                  </a:extLst>
                </p:cNvPr>
                <p:cNvSpPr/>
                <p:nvPr/>
              </p:nvSpPr>
              <p:spPr>
                <a:xfrm>
                  <a:off x="5111675" y="3512334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  <p:sp>
              <p:nvSpPr>
                <p:cNvPr id="444" name="Shape 1695">
                  <a:extLst>
                    <a:ext uri="{FF2B5EF4-FFF2-40B4-BE49-F238E27FC236}">
                      <a16:creationId xmlns:a16="http://schemas.microsoft.com/office/drawing/2014/main" id="{AFEDBE8D-30A7-4FB4-BC8B-F77F00C024F9}"/>
                    </a:ext>
                  </a:extLst>
                </p:cNvPr>
                <p:cNvSpPr/>
                <p:nvPr/>
              </p:nvSpPr>
              <p:spPr>
                <a:xfrm>
                  <a:off x="5111675" y="3663400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  <p:sp>
              <p:nvSpPr>
                <p:cNvPr id="445" name="Shape 1696">
                  <a:extLst>
                    <a:ext uri="{FF2B5EF4-FFF2-40B4-BE49-F238E27FC236}">
                      <a16:creationId xmlns:a16="http://schemas.microsoft.com/office/drawing/2014/main" id="{29CEAC83-5926-4E4B-AEFA-B4DC22A64164}"/>
                    </a:ext>
                  </a:extLst>
                </p:cNvPr>
                <p:cNvSpPr/>
                <p:nvPr/>
              </p:nvSpPr>
              <p:spPr>
                <a:xfrm rot="5400000" flipH="1">
                  <a:off x="5104347" y="3665571"/>
                  <a:ext cx="225900" cy="71400"/>
                </a:xfrm>
                <a:prstGeom prst="parallelogram">
                  <a:avLst>
                    <a:gd name="adj" fmla="val 100689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</p:grpSp>
          <p:cxnSp>
            <p:nvCxnSpPr>
              <p:cNvPr id="435" name="Shape 1697">
                <a:extLst>
                  <a:ext uri="{FF2B5EF4-FFF2-40B4-BE49-F238E27FC236}">
                    <a16:creationId xmlns:a16="http://schemas.microsoft.com/office/drawing/2014/main" id="{4B982127-7B5D-47CF-9E07-DBCE9CB0A560}"/>
                  </a:ext>
                </a:extLst>
              </p:cNvPr>
              <p:cNvCxnSpPr>
                <a:stCxn id="441" idx="0"/>
                <a:endCxn id="444" idx="0"/>
              </p:cNvCxnSpPr>
              <p:nvPr/>
            </p:nvCxnSpPr>
            <p:spPr>
              <a:xfrm flipH="1">
                <a:off x="5182450" y="4722328"/>
                <a:ext cx="664500" cy="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36" name="Shape 1699">
                <a:extLst>
                  <a:ext uri="{FF2B5EF4-FFF2-40B4-BE49-F238E27FC236}">
                    <a16:creationId xmlns:a16="http://schemas.microsoft.com/office/drawing/2014/main" id="{E677CA69-F16F-4E31-8DFA-B134909D3184}"/>
                  </a:ext>
                </a:extLst>
              </p:cNvPr>
              <p:cNvCxnSpPr>
                <a:stCxn id="441" idx="3"/>
                <a:endCxn id="444" idx="3"/>
              </p:cNvCxnSpPr>
              <p:nvPr/>
            </p:nvCxnSpPr>
            <p:spPr>
              <a:xfrm rot="10800000">
                <a:off x="5253100" y="4805578"/>
                <a:ext cx="734100" cy="6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37" name="Shape 1700">
                <a:extLst>
                  <a:ext uri="{FF2B5EF4-FFF2-40B4-BE49-F238E27FC236}">
                    <a16:creationId xmlns:a16="http://schemas.microsoft.com/office/drawing/2014/main" id="{04536954-0406-4E10-AF9F-851E5FA59871}"/>
                  </a:ext>
                </a:extLst>
              </p:cNvPr>
              <p:cNvCxnSpPr>
                <a:stCxn id="440" idx="3"/>
                <a:endCxn id="443" idx="3"/>
              </p:cNvCxnSpPr>
              <p:nvPr/>
            </p:nvCxnSpPr>
            <p:spPr>
              <a:xfrm flipH="1">
                <a:off x="5253100" y="4572624"/>
                <a:ext cx="734100" cy="8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38" name="Shape 1702">
                <a:extLst>
                  <a:ext uri="{FF2B5EF4-FFF2-40B4-BE49-F238E27FC236}">
                    <a16:creationId xmlns:a16="http://schemas.microsoft.com/office/drawing/2014/main" id="{FE34E2B1-95E3-4485-BB55-5C16EEC38BA5}"/>
                  </a:ext>
                </a:extLst>
              </p:cNvPr>
              <p:cNvCxnSpPr>
                <a:stCxn id="441" idx="2"/>
                <a:endCxn id="444" idx="2"/>
              </p:cNvCxnSpPr>
              <p:nvPr/>
            </p:nvCxnSpPr>
            <p:spPr>
              <a:xfrm rot="10800000">
                <a:off x="5182450" y="4881028"/>
                <a:ext cx="664500" cy="14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grpSp>
            <p:nvGrpSpPr>
              <p:cNvPr id="439" name="Shape 1703">
                <a:extLst>
                  <a:ext uri="{FF2B5EF4-FFF2-40B4-BE49-F238E27FC236}">
                    <a16:creationId xmlns:a16="http://schemas.microsoft.com/office/drawing/2014/main" id="{02B66C10-AE1E-4377-9B1A-D04D7108A279}"/>
                  </a:ext>
                </a:extLst>
              </p:cNvPr>
              <p:cNvGrpSpPr/>
              <p:nvPr/>
            </p:nvGrpSpPr>
            <p:grpSpPr>
              <a:xfrm>
                <a:off x="5706700" y="4423074"/>
                <a:ext cx="281850" cy="598946"/>
                <a:chOff x="5935300" y="3356274"/>
                <a:chExt cx="281850" cy="598946"/>
              </a:xfrm>
            </p:grpSpPr>
            <p:sp>
              <p:nvSpPr>
                <p:cNvPr id="440" name="Shape 1701">
                  <a:extLst>
                    <a:ext uri="{FF2B5EF4-FFF2-40B4-BE49-F238E27FC236}">
                      <a16:creationId xmlns:a16="http://schemas.microsoft.com/office/drawing/2014/main" id="{1BFA3E0C-A9B1-40F3-B2FC-C861673AAD06}"/>
                    </a:ext>
                  </a:extLst>
                </p:cNvPr>
                <p:cNvSpPr/>
                <p:nvPr/>
              </p:nvSpPr>
              <p:spPr>
                <a:xfrm>
                  <a:off x="5935300" y="3356274"/>
                  <a:ext cx="2805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  <p:sp>
              <p:nvSpPr>
                <p:cNvPr id="441" name="Shape 1698">
                  <a:extLst>
                    <a:ext uri="{FF2B5EF4-FFF2-40B4-BE49-F238E27FC236}">
                      <a16:creationId xmlns:a16="http://schemas.microsoft.com/office/drawing/2014/main" id="{B671BED7-B68D-472B-BF36-BAFEFF8B2644}"/>
                    </a:ext>
                  </a:extLst>
                </p:cNvPr>
                <p:cNvSpPr/>
                <p:nvPr/>
              </p:nvSpPr>
              <p:spPr>
                <a:xfrm>
                  <a:off x="5935300" y="3655528"/>
                  <a:ext cx="2805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  <p:sp>
              <p:nvSpPr>
                <p:cNvPr id="442" name="Shape 1704">
                  <a:extLst>
                    <a:ext uri="{FF2B5EF4-FFF2-40B4-BE49-F238E27FC236}">
                      <a16:creationId xmlns:a16="http://schemas.microsoft.com/office/drawing/2014/main" id="{0A1DD887-2D68-4499-AE61-FFF732847C9E}"/>
                    </a:ext>
                  </a:extLst>
                </p:cNvPr>
                <p:cNvSpPr/>
                <p:nvPr/>
              </p:nvSpPr>
              <p:spPr>
                <a:xfrm rot="5400000" flipH="1">
                  <a:off x="5922550" y="3660621"/>
                  <a:ext cx="447600" cy="141600"/>
                </a:xfrm>
                <a:prstGeom prst="parallelogram">
                  <a:avLst>
                    <a:gd name="adj" fmla="val 100689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</p:grpSp>
        </p:grpSp>
        <p:sp>
          <p:nvSpPr>
            <p:cNvPr id="369" name="Shape 1705">
              <a:extLst>
                <a:ext uri="{FF2B5EF4-FFF2-40B4-BE49-F238E27FC236}">
                  <a16:creationId xmlns:a16="http://schemas.microsoft.com/office/drawing/2014/main" id="{7AA7498D-971F-4D59-B863-23132DD5544F}"/>
                </a:ext>
              </a:extLst>
            </p:cNvPr>
            <p:cNvSpPr/>
            <p:nvPr/>
          </p:nvSpPr>
          <p:spPr>
            <a:xfrm>
              <a:off x="7964432" y="11337215"/>
              <a:ext cx="584850" cy="364560"/>
            </a:xfrm>
            <a:prstGeom prst="cube">
              <a:avLst>
                <a:gd name="adj" fmla="val 32474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370" name="Shape 1706">
              <a:extLst>
                <a:ext uri="{FF2B5EF4-FFF2-40B4-BE49-F238E27FC236}">
                  <a16:creationId xmlns:a16="http://schemas.microsoft.com/office/drawing/2014/main" id="{CD5D18F2-A27E-424C-AB3B-2E96EBC7EB00}"/>
                </a:ext>
              </a:extLst>
            </p:cNvPr>
            <p:cNvSpPr/>
            <p:nvPr/>
          </p:nvSpPr>
          <p:spPr>
            <a:xfrm>
              <a:off x="7964432" y="11880797"/>
              <a:ext cx="584850" cy="364560"/>
            </a:xfrm>
            <a:prstGeom prst="cube">
              <a:avLst>
                <a:gd name="adj" fmla="val 32474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grpSp>
          <p:nvGrpSpPr>
            <p:cNvPr id="371" name="Shape 1707">
              <a:extLst>
                <a:ext uri="{FF2B5EF4-FFF2-40B4-BE49-F238E27FC236}">
                  <a16:creationId xmlns:a16="http://schemas.microsoft.com/office/drawing/2014/main" id="{35FB4328-D7BE-4CB8-BAAC-E0E41A2FD9F4}"/>
                </a:ext>
              </a:extLst>
            </p:cNvPr>
            <p:cNvGrpSpPr/>
            <p:nvPr/>
          </p:nvGrpSpPr>
          <p:grpSpPr>
            <a:xfrm>
              <a:off x="7645024" y="11369694"/>
              <a:ext cx="397708" cy="760566"/>
              <a:chOff x="3578500" y="3195299"/>
              <a:chExt cx="794400" cy="1519187"/>
            </a:xfrm>
          </p:grpSpPr>
          <p:grpSp>
            <p:nvGrpSpPr>
              <p:cNvPr id="414" name="Shape 1708">
                <a:extLst>
                  <a:ext uri="{FF2B5EF4-FFF2-40B4-BE49-F238E27FC236}">
                    <a16:creationId xmlns:a16="http://schemas.microsoft.com/office/drawing/2014/main" id="{7442B13B-4E80-4EAA-B47E-F3169C674FDE}"/>
                  </a:ext>
                </a:extLst>
              </p:cNvPr>
              <p:cNvGrpSpPr/>
              <p:nvPr/>
            </p:nvGrpSpPr>
            <p:grpSpPr>
              <a:xfrm>
                <a:off x="3578500" y="3195299"/>
                <a:ext cx="280500" cy="598353"/>
                <a:chOff x="3586312" y="3569699"/>
                <a:chExt cx="280500" cy="598353"/>
              </a:xfrm>
            </p:grpSpPr>
            <p:sp>
              <p:nvSpPr>
                <p:cNvPr id="431" name="Shape 1709">
                  <a:extLst>
                    <a:ext uri="{FF2B5EF4-FFF2-40B4-BE49-F238E27FC236}">
                      <a16:creationId xmlns:a16="http://schemas.microsoft.com/office/drawing/2014/main" id="{28F10BB9-02B5-4869-836B-201D8AF37181}"/>
                    </a:ext>
                  </a:extLst>
                </p:cNvPr>
                <p:cNvSpPr/>
                <p:nvPr/>
              </p:nvSpPr>
              <p:spPr>
                <a:xfrm>
                  <a:off x="3586312" y="3569699"/>
                  <a:ext cx="2805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  <p:sp>
              <p:nvSpPr>
                <p:cNvPr id="432" name="Shape 1710">
                  <a:extLst>
                    <a:ext uri="{FF2B5EF4-FFF2-40B4-BE49-F238E27FC236}">
                      <a16:creationId xmlns:a16="http://schemas.microsoft.com/office/drawing/2014/main" id="{6DDE52AD-FE74-478B-BBCE-17E1C03C0B18}"/>
                    </a:ext>
                  </a:extLst>
                </p:cNvPr>
                <p:cNvSpPr/>
                <p:nvPr/>
              </p:nvSpPr>
              <p:spPr>
                <a:xfrm>
                  <a:off x="3586312" y="3868953"/>
                  <a:ext cx="2805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  <p:sp>
              <p:nvSpPr>
                <p:cNvPr id="433" name="Shape 1711">
                  <a:extLst>
                    <a:ext uri="{FF2B5EF4-FFF2-40B4-BE49-F238E27FC236}">
                      <a16:creationId xmlns:a16="http://schemas.microsoft.com/office/drawing/2014/main" id="{40A72432-69DE-40BD-BE5B-D01748EFE22F}"/>
                    </a:ext>
                  </a:extLst>
                </p:cNvPr>
                <p:cNvSpPr/>
                <p:nvPr/>
              </p:nvSpPr>
              <p:spPr>
                <a:xfrm rot="5400000" flipH="1">
                  <a:off x="3571662" y="3873121"/>
                  <a:ext cx="447600" cy="141600"/>
                </a:xfrm>
                <a:prstGeom prst="parallelogram">
                  <a:avLst>
                    <a:gd name="adj" fmla="val 100689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</p:grpSp>
          <p:cxnSp>
            <p:nvCxnSpPr>
              <p:cNvPr id="415" name="Shape 1712">
                <a:extLst>
                  <a:ext uri="{FF2B5EF4-FFF2-40B4-BE49-F238E27FC236}">
                    <a16:creationId xmlns:a16="http://schemas.microsoft.com/office/drawing/2014/main" id="{570E36AC-150F-4D29-A754-BE89982AC274}"/>
                  </a:ext>
                </a:extLst>
              </p:cNvPr>
              <p:cNvCxnSpPr>
                <a:stCxn id="432" idx="0"/>
                <a:endCxn id="429" idx="0"/>
              </p:cNvCxnSpPr>
              <p:nvPr/>
            </p:nvCxnSpPr>
            <p:spPr>
              <a:xfrm>
                <a:off x="3718750" y="3494553"/>
                <a:ext cx="583200" cy="2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16" name="Shape 1714">
                <a:extLst>
                  <a:ext uri="{FF2B5EF4-FFF2-40B4-BE49-F238E27FC236}">
                    <a16:creationId xmlns:a16="http://schemas.microsoft.com/office/drawing/2014/main" id="{766BFD14-3F9E-4150-9F14-EEACC131D6DD}"/>
                  </a:ext>
                </a:extLst>
              </p:cNvPr>
              <p:cNvCxnSpPr>
                <a:stCxn id="432" idx="3"/>
                <a:endCxn id="429" idx="3"/>
              </p:cNvCxnSpPr>
              <p:nvPr/>
            </p:nvCxnSpPr>
            <p:spPr>
              <a:xfrm rot="10800000" flipH="1">
                <a:off x="3859000" y="3572403"/>
                <a:ext cx="513900" cy="7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17" name="Shape 1715">
                <a:extLst>
                  <a:ext uri="{FF2B5EF4-FFF2-40B4-BE49-F238E27FC236}">
                    <a16:creationId xmlns:a16="http://schemas.microsoft.com/office/drawing/2014/main" id="{DDC3386D-23C9-4A50-9FAC-6CB812A0D3CD}"/>
                  </a:ext>
                </a:extLst>
              </p:cNvPr>
              <p:cNvCxnSpPr>
                <a:stCxn id="431" idx="3"/>
                <a:endCxn id="428" idx="3"/>
              </p:cNvCxnSpPr>
              <p:nvPr/>
            </p:nvCxnSpPr>
            <p:spPr>
              <a:xfrm>
                <a:off x="3859000" y="3344849"/>
                <a:ext cx="513900" cy="7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18" name="Shape 1717">
                <a:extLst>
                  <a:ext uri="{FF2B5EF4-FFF2-40B4-BE49-F238E27FC236}">
                    <a16:creationId xmlns:a16="http://schemas.microsoft.com/office/drawing/2014/main" id="{62E056CF-CD09-4084-BBBF-B7411453103F}"/>
                  </a:ext>
                </a:extLst>
              </p:cNvPr>
              <p:cNvCxnSpPr>
                <a:stCxn id="432" idx="2"/>
                <a:endCxn id="429" idx="2"/>
              </p:cNvCxnSpPr>
              <p:nvPr/>
            </p:nvCxnSpPr>
            <p:spPr>
              <a:xfrm rot="10800000" flipH="1">
                <a:off x="3718750" y="3647553"/>
                <a:ext cx="583200" cy="14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grpSp>
            <p:nvGrpSpPr>
              <p:cNvPr id="419" name="Shape 1718">
                <a:extLst>
                  <a:ext uri="{FF2B5EF4-FFF2-40B4-BE49-F238E27FC236}">
                    <a16:creationId xmlns:a16="http://schemas.microsoft.com/office/drawing/2014/main" id="{38E6C270-3EC8-427E-A5E0-A492A4AC6582}"/>
                  </a:ext>
                </a:extLst>
              </p:cNvPr>
              <p:cNvGrpSpPr/>
              <p:nvPr/>
            </p:nvGrpSpPr>
            <p:grpSpPr>
              <a:xfrm>
                <a:off x="4231125" y="3345721"/>
                <a:ext cx="141600" cy="301966"/>
                <a:chOff x="4619937" y="3720121"/>
                <a:chExt cx="141600" cy="301966"/>
              </a:xfrm>
            </p:grpSpPr>
            <p:sp>
              <p:nvSpPr>
                <p:cNvPr id="428" name="Shape 1716">
                  <a:extLst>
                    <a:ext uri="{FF2B5EF4-FFF2-40B4-BE49-F238E27FC236}">
                      <a16:creationId xmlns:a16="http://schemas.microsoft.com/office/drawing/2014/main" id="{29444056-B378-4289-8C46-4EB39FB3EFA6}"/>
                    </a:ext>
                  </a:extLst>
                </p:cNvPr>
                <p:cNvSpPr/>
                <p:nvPr/>
              </p:nvSpPr>
              <p:spPr>
                <a:xfrm>
                  <a:off x="4619937" y="3720121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  <p:sp>
              <p:nvSpPr>
                <p:cNvPr id="429" name="Shape 1713">
                  <a:extLst>
                    <a:ext uri="{FF2B5EF4-FFF2-40B4-BE49-F238E27FC236}">
                      <a16:creationId xmlns:a16="http://schemas.microsoft.com/office/drawing/2014/main" id="{8C184566-8870-453F-997C-C9F3B64085DD}"/>
                    </a:ext>
                  </a:extLst>
                </p:cNvPr>
                <p:cNvSpPr/>
                <p:nvPr/>
              </p:nvSpPr>
              <p:spPr>
                <a:xfrm>
                  <a:off x="4619937" y="3871187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  <p:sp>
              <p:nvSpPr>
                <p:cNvPr id="430" name="Shape 1719">
                  <a:extLst>
                    <a:ext uri="{FF2B5EF4-FFF2-40B4-BE49-F238E27FC236}">
                      <a16:creationId xmlns:a16="http://schemas.microsoft.com/office/drawing/2014/main" id="{7172A64F-40B9-40E2-B6F0-9C8EB603C7DB}"/>
                    </a:ext>
                  </a:extLst>
                </p:cNvPr>
                <p:cNvSpPr/>
                <p:nvPr/>
              </p:nvSpPr>
              <p:spPr>
                <a:xfrm rot="5400000" flipH="1">
                  <a:off x="4612609" y="3873359"/>
                  <a:ext cx="225900" cy="71400"/>
                </a:xfrm>
                <a:prstGeom prst="parallelogram">
                  <a:avLst>
                    <a:gd name="adj" fmla="val 100689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</p:grpSp>
          <p:cxnSp>
            <p:nvCxnSpPr>
              <p:cNvPr id="420" name="Shape 1720">
                <a:extLst>
                  <a:ext uri="{FF2B5EF4-FFF2-40B4-BE49-F238E27FC236}">
                    <a16:creationId xmlns:a16="http://schemas.microsoft.com/office/drawing/2014/main" id="{4B1C863B-EA54-4AF7-8D15-47B0BE05C4DD}"/>
                  </a:ext>
                </a:extLst>
              </p:cNvPr>
              <p:cNvCxnSpPr>
                <a:stCxn id="432" idx="0"/>
                <a:endCxn id="426" idx="0"/>
              </p:cNvCxnSpPr>
              <p:nvPr/>
            </p:nvCxnSpPr>
            <p:spPr>
              <a:xfrm>
                <a:off x="3718750" y="3494553"/>
                <a:ext cx="583200" cy="1069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21" name="Shape 1722">
                <a:extLst>
                  <a:ext uri="{FF2B5EF4-FFF2-40B4-BE49-F238E27FC236}">
                    <a16:creationId xmlns:a16="http://schemas.microsoft.com/office/drawing/2014/main" id="{C15CDBFF-CC96-4797-96C5-194C8734A3ED}"/>
                  </a:ext>
                </a:extLst>
              </p:cNvPr>
              <p:cNvCxnSpPr>
                <a:stCxn id="432" idx="3"/>
                <a:endCxn id="426" idx="3"/>
              </p:cNvCxnSpPr>
              <p:nvPr/>
            </p:nvCxnSpPr>
            <p:spPr>
              <a:xfrm>
                <a:off x="3859000" y="3644103"/>
                <a:ext cx="513900" cy="99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22" name="Shape 1723">
                <a:extLst>
                  <a:ext uri="{FF2B5EF4-FFF2-40B4-BE49-F238E27FC236}">
                    <a16:creationId xmlns:a16="http://schemas.microsoft.com/office/drawing/2014/main" id="{F8CD7B30-6C33-4622-9DA0-82E9CD4858C0}"/>
                  </a:ext>
                </a:extLst>
              </p:cNvPr>
              <p:cNvCxnSpPr>
                <a:stCxn id="431" idx="3"/>
                <a:endCxn id="425" idx="3"/>
              </p:cNvCxnSpPr>
              <p:nvPr/>
            </p:nvCxnSpPr>
            <p:spPr>
              <a:xfrm>
                <a:off x="3859000" y="3344849"/>
                <a:ext cx="513900" cy="1143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23" name="Shape 1725">
                <a:extLst>
                  <a:ext uri="{FF2B5EF4-FFF2-40B4-BE49-F238E27FC236}">
                    <a16:creationId xmlns:a16="http://schemas.microsoft.com/office/drawing/2014/main" id="{57BD0A1F-15BB-4865-8C6F-0D1D87CE6978}"/>
                  </a:ext>
                </a:extLst>
              </p:cNvPr>
              <p:cNvCxnSpPr>
                <a:stCxn id="432" idx="2"/>
                <a:endCxn id="426" idx="2"/>
              </p:cNvCxnSpPr>
              <p:nvPr/>
            </p:nvCxnSpPr>
            <p:spPr>
              <a:xfrm>
                <a:off x="3718750" y="3793653"/>
                <a:ext cx="583200" cy="92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grpSp>
            <p:nvGrpSpPr>
              <p:cNvPr id="424" name="Shape 1726">
                <a:extLst>
                  <a:ext uri="{FF2B5EF4-FFF2-40B4-BE49-F238E27FC236}">
                    <a16:creationId xmlns:a16="http://schemas.microsoft.com/office/drawing/2014/main" id="{622902CC-C565-4DDE-86E7-DC1D3BC4A83D}"/>
                  </a:ext>
                </a:extLst>
              </p:cNvPr>
              <p:cNvGrpSpPr/>
              <p:nvPr/>
            </p:nvGrpSpPr>
            <p:grpSpPr>
              <a:xfrm>
                <a:off x="4231125" y="4412521"/>
                <a:ext cx="141600" cy="301966"/>
                <a:chOff x="4619937" y="3720121"/>
                <a:chExt cx="141600" cy="301966"/>
              </a:xfrm>
            </p:grpSpPr>
            <p:sp>
              <p:nvSpPr>
                <p:cNvPr id="425" name="Shape 1724">
                  <a:extLst>
                    <a:ext uri="{FF2B5EF4-FFF2-40B4-BE49-F238E27FC236}">
                      <a16:creationId xmlns:a16="http://schemas.microsoft.com/office/drawing/2014/main" id="{17CAD9B4-F837-4D38-8110-B2F4954514A9}"/>
                    </a:ext>
                  </a:extLst>
                </p:cNvPr>
                <p:cNvSpPr/>
                <p:nvPr/>
              </p:nvSpPr>
              <p:spPr>
                <a:xfrm>
                  <a:off x="4619937" y="3720121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  <p:sp>
              <p:nvSpPr>
                <p:cNvPr id="426" name="Shape 1721">
                  <a:extLst>
                    <a:ext uri="{FF2B5EF4-FFF2-40B4-BE49-F238E27FC236}">
                      <a16:creationId xmlns:a16="http://schemas.microsoft.com/office/drawing/2014/main" id="{E89025D0-E611-4AE7-9410-2F89C6F2135E}"/>
                    </a:ext>
                  </a:extLst>
                </p:cNvPr>
                <p:cNvSpPr/>
                <p:nvPr/>
              </p:nvSpPr>
              <p:spPr>
                <a:xfrm>
                  <a:off x="4619937" y="3871187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  <p:sp>
              <p:nvSpPr>
                <p:cNvPr id="427" name="Shape 1727">
                  <a:extLst>
                    <a:ext uri="{FF2B5EF4-FFF2-40B4-BE49-F238E27FC236}">
                      <a16:creationId xmlns:a16="http://schemas.microsoft.com/office/drawing/2014/main" id="{374A7657-34F0-416F-9623-4E2F60A1C187}"/>
                    </a:ext>
                  </a:extLst>
                </p:cNvPr>
                <p:cNvSpPr/>
                <p:nvPr/>
              </p:nvSpPr>
              <p:spPr>
                <a:xfrm rot="5400000" flipH="1">
                  <a:off x="4612609" y="3873359"/>
                  <a:ext cx="225900" cy="71400"/>
                </a:xfrm>
                <a:prstGeom prst="parallelogram">
                  <a:avLst>
                    <a:gd name="adj" fmla="val 100689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</p:grpSp>
        </p:grpSp>
        <p:grpSp>
          <p:nvGrpSpPr>
            <p:cNvPr id="372" name="Shape 1728">
              <a:extLst>
                <a:ext uri="{FF2B5EF4-FFF2-40B4-BE49-F238E27FC236}">
                  <a16:creationId xmlns:a16="http://schemas.microsoft.com/office/drawing/2014/main" id="{DE4D7E1B-29A1-4145-91BC-55478CF8BEB6}"/>
                </a:ext>
              </a:extLst>
            </p:cNvPr>
            <p:cNvGrpSpPr/>
            <p:nvPr/>
          </p:nvGrpSpPr>
          <p:grpSpPr>
            <a:xfrm>
              <a:off x="8438191" y="11369548"/>
              <a:ext cx="362701" cy="758593"/>
              <a:chOff x="4705605" y="3195009"/>
              <a:chExt cx="724475" cy="1515247"/>
            </a:xfrm>
          </p:grpSpPr>
          <p:grpSp>
            <p:nvGrpSpPr>
              <p:cNvPr id="394" name="Shape 1729">
                <a:extLst>
                  <a:ext uri="{FF2B5EF4-FFF2-40B4-BE49-F238E27FC236}">
                    <a16:creationId xmlns:a16="http://schemas.microsoft.com/office/drawing/2014/main" id="{E1F44334-B207-4D37-8200-9FD9E8FB4758}"/>
                  </a:ext>
                </a:extLst>
              </p:cNvPr>
              <p:cNvGrpSpPr/>
              <p:nvPr/>
            </p:nvGrpSpPr>
            <p:grpSpPr>
              <a:xfrm>
                <a:off x="4705605" y="3351068"/>
                <a:ext cx="141600" cy="301966"/>
                <a:chOff x="5111675" y="3512334"/>
                <a:chExt cx="141600" cy="301966"/>
              </a:xfrm>
            </p:grpSpPr>
            <p:sp>
              <p:nvSpPr>
                <p:cNvPr id="411" name="Shape 1730">
                  <a:extLst>
                    <a:ext uri="{FF2B5EF4-FFF2-40B4-BE49-F238E27FC236}">
                      <a16:creationId xmlns:a16="http://schemas.microsoft.com/office/drawing/2014/main" id="{B916661B-842C-4F01-AAD9-D0AB47141027}"/>
                    </a:ext>
                  </a:extLst>
                </p:cNvPr>
                <p:cNvSpPr/>
                <p:nvPr/>
              </p:nvSpPr>
              <p:spPr>
                <a:xfrm>
                  <a:off x="5111675" y="3512334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  <p:sp>
              <p:nvSpPr>
                <p:cNvPr id="412" name="Shape 1731">
                  <a:extLst>
                    <a:ext uri="{FF2B5EF4-FFF2-40B4-BE49-F238E27FC236}">
                      <a16:creationId xmlns:a16="http://schemas.microsoft.com/office/drawing/2014/main" id="{C35FCCBA-D841-4E84-B44C-DEB02558F7B4}"/>
                    </a:ext>
                  </a:extLst>
                </p:cNvPr>
                <p:cNvSpPr/>
                <p:nvPr/>
              </p:nvSpPr>
              <p:spPr>
                <a:xfrm>
                  <a:off x="5111675" y="3663400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  <p:sp>
              <p:nvSpPr>
                <p:cNvPr id="413" name="Shape 1732">
                  <a:extLst>
                    <a:ext uri="{FF2B5EF4-FFF2-40B4-BE49-F238E27FC236}">
                      <a16:creationId xmlns:a16="http://schemas.microsoft.com/office/drawing/2014/main" id="{E90901B4-F3B3-4117-B5FC-D840A2E2C103}"/>
                    </a:ext>
                  </a:extLst>
                </p:cNvPr>
                <p:cNvSpPr/>
                <p:nvPr/>
              </p:nvSpPr>
              <p:spPr>
                <a:xfrm rot="5400000" flipH="1">
                  <a:off x="5104347" y="3665571"/>
                  <a:ext cx="225900" cy="71400"/>
                </a:xfrm>
                <a:prstGeom prst="parallelogram">
                  <a:avLst>
                    <a:gd name="adj" fmla="val 100689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</p:grpSp>
          <p:cxnSp>
            <p:nvCxnSpPr>
              <p:cNvPr id="395" name="Shape 1733">
                <a:extLst>
                  <a:ext uri="{FF2B5EF4-FFF2-40B4-BE49-F238E27FC236}">
                    <a16:creationId xmlns:a16="http://schemas.microsoft.com/office/drawing/2014/main" id="{6D0E19C9-26A2-453D-BB29-B94FAEF7AF42}"/>
                  </a:ext>
                </a:extLst>
              </p:cNvPr>
              <p:cNvCxnSpPr>
                <a:stCxn id="409" idx="0"/>
                <a:endCxn id="412" idx="0"/>
              </p:cNvCxnSpPr>
              <p:nvPr/>
            </p:nvCxnSpPr>
            <p:spPr>
              <a:xfrm flipH="1">
                <a:off x="4776380" y="3494262"/>
                <a:ext cx="512100" cy="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396" name="Shape 1735">
                <a:extLst>
                  <a:ext uri="{FF2B5EF4-FFF2-40B4-BE49-F238E27FC236}">
                    <a16:creationId xmlns:a16="http://schemas.microsoft.com/office/drawing/2014/main" id="{F8609F39-B699-456A-8FAD-6EBD18626A3F}"/>
                  </a:ext>
                </a:extLst>
              </p:cNvPr>
              <p:cNvCxnSpPr>
                <a:stCxn id="409" idx="3"/>
                <a:endCxn id="412" idx="3"/>
              </p:cNvCxnSpPr>
              <p:nvPr/>
            </p:nvCxnSpPr>
            <p:spPr>
              <a:xfrm rot="10800000">
                <a:off x="4847330" y="3577512"/>
                <a:ext cx="581400" cy="6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397" name="Shape 1736">
                <a:extLst>
                  <a:ext uri="{FF2B5EF4-FFF2-40B4-BE49-F238E27FC236}">
                    <a16:creationId xmlns:a16="http://schemas.microsoft.com/office/drawing/2014/main" id="{05A46304-4976-44D6-BE51-AC42CDE19E86}"/>
                  </a:ext>
                </a:extLst>
              </p:cNvPr>
              <p:cNvCxnSpPr>
                <a:stCxn id="408" idx="3"/>
                <a:endCxn id="411" idx="3"/>
              </p:cNvCxnSpPr>
              <p:nvPr/>
            </p:nvCxnSpPr>
            <p:spPr>
              <a:xfrm flipH="1">
                <a:off x="4847330" y="3344559"/>
                <a:ext cx="581400" cy="8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398" name="Shape 1738">
                <a:extLst>
                  <a:ext uri="{FF2B5EF4-FFF2-40B4-BE49-F238E27FC236}">
                    <a16:creationId xmlns:a16="http://schemas.microsoft.com/office/drawing/2014/main" id="{32A98667-CA92-4BE7-A2B7-EF0B3111468D}"/>
                  </a:ext>
                </a:extLst>
              </p:cNvPr>
              <p:cNvCxnSpPr>
                <a:stCxn id="409" idx="2"/>
                <a:endCxn id="412" idx="2"/>
              </p:cNvCxnSpPr>
              <p:nvPr/>
            </p:nvCxnSpPr>
            <p:spPr>
              <a:xfrm rot="10800000">
                <a:off x="4776380" y="3652962"/>
                <a:ext cx="512100" cy="14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grpSp>
            <p:nvGrpSpPr>
              <p:cNvPr id="399" name="Shape 1739">
                <a:extLst>
                  <a:ext uri="{FF2B5EF4-FFF2-40B4-BE49-F238E27FC236}">
                    <a16:creationId xmlns:a16="http://schemas.microsoft.com/office/drawing/2014/main" id="{756F41FB-534D-49D9-ADCB-844C46D16A80}"/>
                  </a:ext>
                </a:extLst>
              </p:cNvPr>
              <p:cNvGrpSpPr/>
              <p:nvPr/>
            </p:nvGrpSpPr>
            <p:grpSpPr>
              <a:xfrm>
                <a:off x="5148230" y="3195009"/>
                <a:ext cx="281850" cy="598946"/>
                <a:chOff x="5935300" y="3356274"/>
                <a:chExt cx="281850" cy="598946"/>
              </a:xfrm>
            </p:grpSpPr>
            <p:sp>
              <p:nvSpPr>
                <p:cNvPr id="408" name="Shape 1737">
                  <a:extLst>
                    <a:ext uri="{FF2B5EF4-FFF2-40B4-BE49-F238E27FC236}">
                      <a16:creationId xmlns:a16="http://schemas.microsoft.com/office/drawing/2014/main" id="{76B653B6-4E5F-4B67-A358-A7617A0E0B6C}"/>
                    </a:ext>
                  </a:extLst>
                </p:cNvPr>
                <p:cNvSpPr/>
                <p:nvPr/>
              </p:nvSpPr>
              <p:spPr>
                <a:xfrm>
                  <a:off x="5935300" y="3356274"/>
                  <a:ext cx="2805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  <p:sp>
              <p:nvSpPr>
                <p:cNvPr id="409" name="Shape 1734">
                  <a:extLst>
                    <a:ext uri="{FF2B5EF4-FFF2-40B4-BE49-F238E27FC236}">
                      <a16:creationId xmlns:a16="http://schemas.microsoft.com/office/drawing/2014/main" id="{BEE37ADD-0A42-43CB-B5A2-DA1FFB122234}"/>
                    </a:ext>
                  </a:extLst>
                </p:cNvPr>
                <p:cNvSpPr/>
                <p:nvPr/>
              </p:nvSpPr>
              <p:spPr>
                <a:xfrm>
                  <a:off x="5935300" y="3655528"/>
                  <a:ext cx="280500" cy="29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  <p:sp>
              <p:nvSpPr>
                <p:cNvPr id="410" name="Shape 1740">
                  <a:extLst>
                    <a:ext uri="{FF2B5EF4-FFF2-40B4-BE49-F238E27FC236}">
                      <a16:creationId xmlns:a16="http://schemas.microsoft.com/office/drawing/2014/main" id="{C0D6D0E3-4610-459A-867B-EAC8C5C06CD8}"/>
                    </a:ext>
                  </a:extLst>
                </p:cNvPr>
                <p:cNvSpPr/>
                <p:nvPr/>
              </p:nvSpPr>
              <p:spPr>
                <a:xfrm rot="5400000" flipH="1">
                  <a:off x="5922550" y="3660621"/>
                  <a:ext cx="447600" cy="141600"/>
                </a:xfrm>
                <a:prstGeom prst="parallelogram">
                  <a:avLst>
                    <a:gd name="adj" fmla="val 100689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</p:grpSp>
          <p:grpSp>
            <p:nvGrpSpPr>
              <p:cNvPr id="400" name="Shape 1741">
                <a:extLst>
                  <a:ext uri="{FF2B5EF4-FFF2-40B4-BE49-F238E27FC236}">
                    <a16:creationId xmlns:a16="http://schemas.microsoft.com/office/drawing/2014/main" id="{9A12C9D1-EBC9-4E78-9006-8077920A7F0D}"/>
                  </a:ext>
                </a:extLst>
              </p:cNvPr>
              <p:cNvGrpSpPr/>
              <p:nvPr/>
            </p:nvGrpSpPr>
            <p:grpSpPr>
              <a:xfrm>
                <a:off x="4705605" y="4408290"/>
                <a:ext cx="141600" cy="301966"/>
                <a:chOff x="5111675" y="3512334"/>
                <a:chExt cx="141600" cy="301966"/>
              </a:xfrm>
            </p:grpSpPr>
            <p:sp>
              <p:nvSpPr>
                <p:cNvPr id="405" name="Shape 1742">
                  <a:extLst>
                    <a:ext uri="{FF2B5EF4-FFF2-40B4-BE49-F238E27FC236}">
                      <a16:creationId xmlns:a16="http://schemas.microsoft.com/office/drawing/2014/main" id="{AA5B91C5-1A7D-4596-AA11-2FC1E1D447E0}"/>
                    </a:ext>
                  </a:extLst>
                </p:cNvPr>
                <p:cNvSpPr/>
                <p:nvPr/>
              </p:nvSpPr>
              <p:spPr>
                <a:xfrm>
                  <a:off x="5111675" y="3512334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  <p:sp>
              <p:nvSpPr>
                <p:cNvPr id="406" name="Shape 1743">
                  <a:extLst>
                    <a:ext uri="{FF2B5EF4-FFF2-40B4-BE49-F238E27FC236}">
                      <a16:creationId xmlns:a16="http://schemas.microsoft.com/office/drawing/2014/main" id="{C53D449D-533A-4ADB-80A0-BBF185F96D3E}"/>
                    </a:ext>
                  </a:extLst>
                </p:cNvPr>
                <p:cNvSpPr/>
                <p:nvPr/>
              </p:nvSpPr>
              <p:spPr>
                <a:xfrm>
                  <a:off x="5111675" y="3663400"/>
                  <a:ext cx="141600" cy="15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  <p:sp>
              <p:nvSpPr>
                <p:cNvPr id="407" name="Shape 1744">
                  <a:extLst>
                    <a:ext uri="{FF2B5EF4-FFF2-40B4-BE49-F238E27FC236}">
                      <a16:creationId xmlns:a16="http://schemas.microsoft.com/office/drawing/2014/main" id="{B1A29C91-A1B9-4354-BA3B-5C20A5D56F40}"/>
                    </a:ext>
                  </a:extLst>
                </p:cNvPr>
                <p:cNvSpPr/>
                <p:nvPr/>
              </p:nvSpPr>
              <p:spPr>
                <a:xfrm rot="5400000" flipH="1">
                  <a:off x="5104347" y="3665571"/>
                  <a:ext cx="225900" cy="71400"/>
                </a:xfrm>
                <a:prstGeom prst="parallelogram">
                  <a:avLst>
                    <a:gd name="adj" fmla="val 100689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 sz="800"/>
                </a:p>
              </p:txBody>
            </p:sp>
          </p:grpSp>
          <p:cxnSp>
            <p:nvCxnSpPr>
              <p:cNvPr id="401" name="Shape 1745">
                <a:extLst>
                  <a:ext uri="{FF2B5EF4-FFF2-40B4-BE49-F238E27FC236}">
                    <a16:creationId xmlns:a16="http://schemas.microsoft.com/office/drawing/2014/main" id="{0D3DE3E0-172D-4AB8-8433-4593E1530AC2}"/>
                  </a:ext>
                </a:extLst>
              </p:cNvPr>
              <p:cNvCxnSpPr>
                <a:stCxn id="409" idx="0"/>
                <a:endCxn id="406" idx="0"/>
              </p:cNvCxnSpPr>
              <p:nvPr/>
            </p:nvCxnSpPr>
            <p:spPr>
              <a:xfrm flipH="1">
                <a:off x="4776380" y="3494262"/>
                <a:ext cx="512100" cy="106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02" name="Shape 1746">
                <a:extLst>
                  <a:ext uri="{FF2B5EF4-FFF2-40B4-BE49-F238E27FC236}">
                    <a16:creationId xmlns:a16="http://schemas.microsoft.com/office/drawing/2014/main" id="{493D640B-41AD-4AF9-BAB9-A599C8B36D27}"/>
                  </a:ext>
                </a:extLst>
              </p:cNvPr>
              <p:cNvCxnSpPr>
                <a:stCxn id="409" idx="3"/>
                <a:endCxn id="406" idx="3"/>
              </p:cNvCxnSpPr>
              <p:nvPr/>
            </p:nvCxnSpPr>
            <p:spPr>
              <a:xfrm flipH="1">
                <a:off x="4847330" y="3643812"/>
                <a:ext cx="581400" cy="99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03" name="Shape 1747">
                <a:extLst>
                  <a:ext uri="{FF2B5EF4-FFF2-40B4-BE49-F238E27FC236}">
                    <a16:creationId xmlns:a16="http://schemas.microsoft.com/office/drawing/2014/main" id="{1FA5B0A5-203C-48D3-ACAE-0BCC3506B932}"/>
                  </a:ext>
                </a:extLst>
              </p:cNvPr>
              <p:cNvCxnSpPr>
                <a:stCxn id="408" idx="3"/>
                <a:endCxn id="405" idx="3"/>
              </p:cNvCxnSpPr>
              <p:nvPr/>
            </p:nvCxnSpPr>
            <p:spPr>
              <a:xfrm flipH="1">
                <a:off x="4847330" y="3344559"/>
                <a:ext cx="581400" cy="1139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404" name="Shape 1748">
                <a:extLst>
                  <a:ext uri="{FF2B5EF4-FFF2-40B4-BE49-F238E27FC236}">
                    <a16:creationId xmlns:a16="http://schemas.microsoft.com/office/drawing/2014/main" id="{3C511155-48A1-44FC-BAEC-55E962BC514A}"/>
                  </a:ext>
                </a:extLst>
              </p:cNvPr>
              <p:cNvCxnSpPr>
                <a:stCxn id="409" idx="2"/>
                <a:endCxn id="406" idx="2"/>
              </p:cNvCxnSpPr>
              <p:nvPr/>
            </p:nvCxnSpPr>
            <p:spPr>
              <a:xfrm flipH="1">
                <a:off x="4776380" y="3793362"/>
                <a:ext cx="512100" cy="91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lg" len="lg"/>
                <a:tailEnd type="none" w="lg" len="lg"/>
              </a:ln>
            </p:spPr>
          </p:cxnSp>
        </p:grpSp>
        <p:grpSp>
          <p:nvGrpSpPr>
            <p:cNvPr id="373" name="Shape 1763">
              <a:extLst>
                <a:ext uri="{FF2B5EF4-FFF2-40B4-BE49-F238E27FC236}">
                  <a16:creationId xmlns:a16="http://schemas.microsoft.com/office/drawing/2014/main" id="{F79BC641-722E-4AB4-8DCE-890F78CAA8EF}"/>
                </a:ext>
              </a:extLst>
            </p:cNvPr>
            <p:cNvGrpSpPr/>
            <p:nvPr/>
          </p:nvGrpSpPr>
          <p:grpSpPr>
            <a:xfrm>
              <a:off x="10085950" y="10958399"/>
              <a:ext cx="803828" cy="1233815"/>
              <a:chOff x="1632161" y="309187"/>
              <a:chExt cx="1605600" cy="2464476"/>
            </a:xfrm>
          </p:grpSpPr>
          <p:sp>
            <p:nvSpPr>
              <p:cNvPr id="391" name="Shape 1764">
                <a:extLst>
                  <a:ext uri="{FF2B5EF4-FFF2-40B4-BE49-F238E27FC236}">
                    <a16:creationId xmlns:a16="http://schemas.microsoft.com/office/drawing/2014/main" id="{0C608AC3-486A-4F19-A5E2-9EBA72F62BB1}"/>
                  </a:ext>
                </a:extLst>
              </p:cNvPr>
              <p:cNvSpPr/>
              <p:nvPr/>
            </p:nvSpPr>
            <p:spPr>
              <a:xfrm rot="-5400000">
                <a:off x="1215475" y="1301263"/>
                <a:ext cx="1995600" cy="949200"/>
              </a:xfrm>
              <a:prstGeom prst="trapezoid">
                <a:avLst>
                  <a:gd name="adj" fmla="val 53002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800"/>
              </a:p>
            </p:txBody>
          </p:sp>
          <p:sp>
            <p:nvSpPr>
              <p:cNvPr id="392" name="Shape 1765">
                <a:extLst>
                  <a:ext uri="{FF2B5EF4-FFF2-40B4-BE49-F238E27FC236}">
                    <a16:creationId xmlns:a16="http://schemas.microsoft.com/office/drawing/2014/main" id="{D2A6E486-E06A-40D5-BF09-5B6C4A482797}"/>
                  </a:ext>
                </a:extLst>
              </p:cNvPr>
              <p:cNvSpPr/>
              <p:nvPr/>
            </p:nvSpPr>
            <p:spPr>
              <a:xfrm rot="-5400000" flipH="1">
                <a:off x="1688037" y="1319142"/>
                <a:ext cx="2451900" cy="456300"/>
              </a:xfrm>
              <a:prstGeom prst="parallelogram">
                <a:avLst>
                  <a:gd name="adj" fmla="val 99775"/>
                </a:avLst>
              </a:prstGeom>
              <a:solidFill>
                <a:srgbClr val="91B1C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800"/>
              </a:p>
            </p:txBody>
          </p:sp>
          <p:sp>
            <p:nvSpPr>
              <p:cNvPr id="393" name="Shape 1766">
                <a:extLst>
                  <a:ext uri="{FF2B5EF4-FFF2-40B4-BE49-F238E27FC236}">
                    <a16:creationId xmlns:a16="http://schemas.microsoft.com/office/drawing/2014/main" id="{9C0942C1-3979-4A48-934A-A1EC8CD9A204}"/>
                  </a:ext>
                </a:extLst>
              </p:cNvPr>
              <p:cNvSpPr/>
              <p:nvPr/>
            </p:nvSpPr>
            <p:spPr>
              <a:xfrm rot="-1682899">
                <a:off x="1577164" y="701137"/>
                <a:ext cx="1715594" cy="195000"/>
              </a:xfrm>
              <a:prstGeom prst="parallelogram">
                <a:avLst>
                  <a:gd name="adj" fmla="val 331463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800"/>
              </a:p>
            </p:txBody>
          </p:sp>
        </p:grpSp>
        <p:sp>
          <p:nvSpPr>
            <p:cNvPr id="374" name="Shape 1767">
              <a:extLst>
                <a:ext uri="{FF2B5EF4-FFF2-40B4-BE49-F238E27FC236}">
                  <a16:creationId xmlns:a16="http://schemas.microsoft.com/office/drawing/2014/main" id="{E929F3DB-D4AA-4E25-B778-AC910896F6D7}"/>
                </a:ext>
              </a:extLst>
            </p:cNvPr>
            <p:cNvSpPr/>
            <p:nvPr/>
          </p:nvSpPr>
          <p:spPr>
            <a:xfrm>
              <a:off x="5315445" y="10969958"/>
              <a:ext cx="273000" cy="1228290"/>
            </a:xfrm>
            <a:prstGeom prst="cube">
              <a:avLst>
                <a:gd name="adj" fmla="val 8311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grpSp>
          <p:nvGrpSpPr>
            <p:cNvPr id="375" name="Shape 1768">
              <a:extLst>
                <a:ext uri="{FF2B5EF4-FFF2-40B4-BE49-F238E27FC236}">
                  <a16:creationId xmlns:a16="http://schemas.microsoft.com/office/drawing/2014/main" id="{D4800680-B6FA-439E-BD2B-6A786125113B}"/>
                </a:ext>
              </a:extLst>
            </p:cNvPr>
            <p:cNvGrpSpPr/>
            <p:nvPr/>
          </p:nvGrpSpPr>
          <p:grpSpPr>
            <a:xfrm>
              <a:off x="5713656" y="10943443"/>
              <a:ext cx="704701" cy="1280869"/>
              <a:chOff x="331776" y="215199"/>
              <a:chExt cx="1407600" cy="2558463"/>
            </a:xfrm>
          </p:grpSpPr>
          <p:sp>
            <p:nvSpPr>
              <p:cNvPr id="388" name="Shape 1769">
                <a:extLst>
                  <a:ext uri="{FF2B5EF4-FFF2-40B4-BE49-F238E27FC236}">
                    <a16:creationId xmlns:a16="http://schemas.microsoft.com/office/drawing/2014/main" id="{70EDB6D8-5B8C-40F5-862D-81FADE94A6B5}"/>
                  </a:ext>
                </a:extLst>
              </p:cNvPr>
              <p:cNvSpPr/>
              <p:nvPr/>
            </p:nvSpPr>
            <p:spPr>
              <a:xfrm rot="5400000">
                <a:off x="-189600" y="1301263"/>
                <a:ext cx="1995600" cy="949200"/>
              </a:xfrm>
              <a:prstGeom prst="trapezoid">
                <a:avLst>
                  <a:gd name="adj" fmla="val 53002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 sz="800"/>
              </a:p>
            </p:txBody>
          </p:sp>
          <p:sp>
            <p:nvSpPr>
              <p:cNvPr id="389" name="Shape 1770">
                <a:extLst>
                  <a:ext uri="{FF2B5EF4-FFF2-40B4-BE49-F238E27FC236}">
                    <a16:creationId xmlns:a16="http://schemas.microsoft.com/office/drawing/2014/main" id="{806E737A-1650-48AF-8C8C-7383117543B0}"/>
                  </a:ext>
                </a:extLst>
              </p:cNvPr>
              <p:cNvSpPr/>
              <p:nvPr/>
            </p:nvSpPr>
            <p:spPr>
              <a:xfrm rot="-5400000" flipH="1">
                <a:off x="781075" y="1319150"/>
                <a:ext cx="1457100" cy="456300"/>
              </a:xfrm>
              <a:prstGeom prst="parallelogram">
                <a:avLst>
                  <a:gd name="adj" fmla="val 99775"/>
                </a:avLst>
              </a:prstGeom>
              <a:solidFill>
                <a:srgbClr val="91B1C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800"/>
              </a:p>
            </p:txBody>
          </p:sp>
          <p:sp>
            <p:nvSpPr>
              <p:cNvPr id="390" name="Shape 1771">
                <a:extLst>
                  <a:ext uri="{FF2B5EF4-FFF2-40B4-BE49-F238E27FC236}">
                    <a16:creationId xmlns:a16="http://schemas.microsoft.com/office/drawing/2014/main" id="{3A830079-4DB1-4E47-A647-6BEEA7679D4E}"/>
                  </a:ext>
                </a:extLst>
              </p:cNvPr>
              <p:cNvSpPr/>
              <p:nvPr/>
            </p:nvSpPr>
            <p:spPr>
              <a:xfrm rot="1679243">
                <a:off x="405884" y="473887"/>
                <a:ext cx="1259383" cy="629824"/>
              </a:xfrm>
              <a:prstGeom prst="parallelogram">
                <a:avLst>
                  <a:gd name="adj" fmla="val 31025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 sz="800"/>
              </a:p>
            </p:txBody>
          </p:sp>
        </p:grpSp>
        <p:sp>
          <p:nvSpPr>
            <p:cNvPr id="376" name="Shape 1772">
              <a:extLst>
                <a:ext uri="{FF2B5EF4-FFF2-40B4-BE49-F238E27FC236}">
                  <a16:creationId xmlns:a16="http://schemas.microsoft.com/office/drawing/2014/main" id="{0D090380-8332-44A2-8AB1-D5BA3DFB331A}"/>
                </a:ext>
              </a:extLst>
            </p:cNvPr>
            <p:cNvSpPr/>
            <p:nvPr/>
          </p:nvSpPr>
          <p:spPr>
            <a:xfrm>
              <a:off x="11007022" y="10969963"/>
              <a:ext cx="273000" cy="1228289"/>
            </a:xfrm>
            <a:prstGeom prst="cube">
              <a:avLst>
                <a:gd name="adj" fmla="val 8311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377" name="Shape 1773">
              <a:extLst>
                <a:ext uri="{FF2B5EF4-FFF2-40B4-BE49-F238E27FC236}">
                  <a16:creationId xmlns:a16="http://schemas.microsoft.com/office/drawing/2014/main" id="{03238BA6-4FED-4C03-87CA-E8CC54B1ECF6}"/>
                </a:ext>
              </a:extLst>
            </p:cNvPr>
            <p:cNvSpPr txBox="1"/>
            <p:nvPr/>
          </p:nvSpPr>
          <p:spPr>
            <a:xfrm>
              <a:off x="5184714" y="12218413"/>
              <a:ext cx="534450" cy="2335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800"/>
                <a:t>Image</a:t>
              </a:r>
            </a:p>
          </p:txBody>
        </p:sp>
        <p:sp>
          <p:nvSpPr>
            <p:cNvPr id="378" name="Shape 1774">
              <a:extLst>
                <a:ext uri="{FF2B5EF4-FFF2-40B4-BE49-F238E27FC236}">
                  <a16:creationId xmlns:a16="http://schemas.microsoft.com/office/drawing/2014/main" id="{6B60415C-9C51-49C9-8A89-54270F434A53}"/>
                </a:ext>
              </a:extLst>
            </p:cNvPr>
            <p:cNvSpPr txBox="1"/>
            <p:nvPr/>
          </p:nvSpPr>
          <p:spPr>
            <a:xfrm>
              <a:off x="5722332" y="12218413"/>
              <a:ext cx="687330" cy="2335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800"/>
                <a:t>Encoder</a:t>
              </a:r>
            </a:p>
          </p:txBody>
        </p:sp>
        <p:sp>
          <p:nvSpPr>
            <p:cNvPr id="379" name="Shape 1775">
              <a:extLst>
                <a:ext uri="{FF2B5EF4-FFF2-40B4-BE49-F238E27FC236}">
                  <a16:creationId xmlns:a16="http://schemas.microsoft.com/office/drawing/2014/main" id="{62D861AD-C983-4B58-96AB-931A83473FB0}"/>
                </a:ext>
              </a:extLst>
            </p:cNvPr>
            <p:cNvSpPr txBox="1"/>
            <p:nvPr/>
          </p:nvSpPr>
          <p:spPr>
            <a:xfrm>
              <a:off x="10144197" y="12218413"/>
              <a:ext cx="687330" cy="2335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800"/>
                <a:t>Decoder</a:t>
              </a:r>
            </a:p>
          </p:txBody>
        </p:sp>
        <p:sp>
          <p:nvSpPr>
            <p:cNvPr id="380" name="Shape 1776">
              <a:extLst>
                <a:ext uri="{FF2B5EF4-FFF2-40B4-BE49-F238E27FC236}">
                  <a16:creationId xmlns:a16="http://schemas.microsoft.com/office/drawing/2014/main" id="{B77C45E9-C32F-410C-AE21-64B238E571BD}"/>
                </a:ext>
              </a:extLst>
            </p:cNvPr>
            <p:cNvSpPr txBox="1"/>
            <p:nvPr/>
          </p:nvSpPr>
          <p:spPr>
            <a:xfrm>
              <a:off x="10876292" y="12218413"/>
              <a:ext cx="534450" cy="2335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800"/>
                <a:t>Recon</a:t>
              </a:r>
            </a:p>
          </p:txBody>
        </p:sp>
        <p:sp>
          <p:nvSpPr>
            <p:cNvPr id="381" name="Shape 1777">
              <a:extLst>
                <a:ext uri="{FF2B5EF4-FFF2-40B4-BE49-F238E27FC236}">
                  <a16:creationId xmlns:a16="http://schemas.microsoft.com/office/drawing/2014/main" id="{E2EEB41D-C677-49D3-9CBE-518AB24EF0CE}"/>
                </a:ext>
              </a:extLst>
            </p:cNvPr>
            <p:cNvSpPr txBox="1"/>
            <p:nvPr/>
          </p:nvSpPr>
          <p:spPr>
            <a:xfrm>
              <a:off x="6456921" y="11942057"/>
              <a:ext cx="687330" cy="2335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800" dirty="0"/>
                <a:t>: Pool(4)</a:t>
              </a:r>
            </a:p>
          </p:txBody>
        </p:sp>
        <p:sp>
          <p:nvSpPr>
            <p:cNvPr id="382" name="Shape 1778">
              <a:extLst>
                <a:ext uri="{FF2B5EF4-FFF2-40B4-BE49-F238E27FC236}">
                  <a16:creationId xmlns:a16="http://schemas.microsoft.com/office/drawing/2014/main" id="{A082884C-2E5D-4364-A4F0-04283C3B1C3B}"/>
                </a:ext>
              </a:extLst>
            </p:cNvPr>
            <p:cNvSpPr txBox="1"/>
            <p:nvPr/>
          </p:nvSpPr>
          <p:spPr>
            <a:xfrm>
              <a:off x="9427741" y="11939936"/>
              <a:ext cx="832650" cy="2335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800" dirty="0"/>
                <a:t>: Unpool(4)</a:t>
              </a:r>
            </a:p>
          </p:txBody>
        </p:sp>
        <p:sp>
          <p:nvSpPr>
            <p:cNvPr id="383" name="Shape 1779">
              <a:extLst>
                <a:ext uri="{FF2B5EF4-FFF2-40B4-BE49-F238E27FC236}">
                  <a16:creationId xmlns:a16="http://schemas.microsoft.com/office/drawing/2014/main" id="{C05F9089-A7B9-4564-BAA7-304889983B85}"/>
                </a:ext>
              </a:extLst>
            </p:cNvPr>
            <p:cNvSpPr txBox="1"/>
            <p:nvPr/>
          </p:nvSpPr>
          <p:spPr>
            <a:xfrm>
              <a:off x="6825468" y="10956943"/>
              <a:ext cx="780360" cy="2335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800"/>
                <a:t>: Conv(5,1)</a:t>
              </a:r>
            </a:p>
          </p:txBody>
        </p:sp>
        <p:sp>
          <p:nvSpPr>
            <p:cNvPr id="384" name="Shape 1780">
              <a:extLst>
                <a:ext uri="{FF2B5EF4-FFF2-40B4-BE49-F238E27FC236}">
                  <a16:creationId xmlns:a16="http://schemas.microsoft.com/office/drawing/2014/main" id="{7C4D5138-8F6E-45E7-B860-C2C43FEC2D14}"/>
                </a:ext>
              </a:extLst>
            </p:cNvPr>
            <p:cNvSpPr txBox="1"/>
            <p:nvPr/>
          </p:nvSpPr>
          <p:spPr>
            <a:xfrm>
              <a:off x="9074082" y="10956943"/>
              <a:ext cx="894600" cy="2335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800"/>
                <a:t>: Deconv(5,1)</a:t>
              </a:r>
            </a:p>
          </p:txBody>
        </p:sp>
        <p:pic>
          <p:nvPicPr>
            <p:cNvPr id="385" name="Shape 1782">
              <a:extLst>
                <a:ext uri="{FF2B5EF4-FFF2-40B4-BE49-F238E27FC236}">
                  <a16:creationId xmlns:a16="http://schemas.microsoft.com/office/drawing/2014/main" id="{0822934B-AEA8-4B9A-8E4B-DA7DC769BF99}"/>
                </a:ext>
              </a:extLst>
            </p:cNvPr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9490496" y="11992086"/>
              <a:ext cx="101887" cy="12922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6" name="Shape 1783">
              <a:extLst>
                <a:ext uri="{FF2B5EF4-FFF2-40B4-BE49-F238E27FC236}">
                  <a16:creationId xmlns:a16="http://schemas.microsoft.com/office/drawing/2014/main" id="{FE2EF6D2-FC95-4F56-A04A-6DBCAB9509BF}"/>
                </a:ext>
              </a:extLst>
            </p:cNvPr>
            <p:cNvCxnSpPr>
              <a:stCxn id="383" idx="2"/>
            </p:cNvCxnSpPr>
            <p:nvPr/>
          </p:nvCxnSpPr>
          <p:spPr>
            <a:xfrm flipH="1">
              <a:off x="7051218" y="11190463"/>
              <a:ext cx="164430" cy="26607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87" name="Shape 1784">
              <a:extLst>
                <a:ext uri="{FF2B5EF4-FFF2-40B4-BE49-F238E27FC236}">
                  <a16:creationId xmlns:a16="http://schemas.microsoft.com/office/drawing/2014/main" id="{65630B17-0379-40E6-B3AD-D689DFF68CA1}"/>
                </a:ext>
              </a:extLst>
            </p:cNvPr>
            <p:cNvCxnSpPr>
              <a:stCxn id="384" idx="2"/>
            </p:cNvCxnSpPr>
            <p:nvPr/>
          </p:nvCxnSpPr>
          <p:spPr>
            <a:xfrm flipH="1">
              <a:off x="9422682" y="11190463"/>
              <a:ext cx="98700" cy="27699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352" name="Double Bracket 351">
            <a:extLst>
              <a:ext uri="{FF2B5EF4-FFF2-40B4-BE49-F238E27FC236}">
                <a16:creationId xmlns:a16="http://schemas.microsoft.com/office/drawing/2014/main" id="{79D3C55D-4589-4E12-96C5-8EEBC413D693}"/>
              </a:ext>
            </a:extLst>
          </p:cNvPr>
          <p:cNvSpPr/>
          <p:nvPr/>
        </p:nvSpPr>
        <p:spPr>
          <a:xfrm>
            <a:off x="7797190" y="11749525"/>
            <a:ext cx="799382" cy="494534"/>
          </a:xfrm>
          <a:prstGeom prst="bracketPair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4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1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1450</TotalTime>
  <Words>740</Words>
  <Application>Microsoft Office PowerPoint</Application>
  <PresentationFormat>Custom</PresentationFormat>
  <Paragraphs>219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CMU Serif</vt:lpstr>
      <vt:lpstr>黑体</vt:lpstr>
      <vt:lpstr>Arial</vt:lpstr>
      <vt:lpstr>Times New Roman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</dc:creator>
  <cp:lastModifiedBy>K</cp:lastModifiedBy>
  <cp:revision>106</cp:revision>
  <dcterms:created xsi:type="dcterms:W3CDTF">2016-06-16T04:05:51Z</dcterms:created>
  <dcterms:modified xsi:type="dcterms:W3CDTF">2017-08-24T00:49:46Z</dcterms:modified>
</cp:coreProperties>
</file>